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18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13.xml" ContentType="application/vnd.openxmlformats-officedocument.theme+xml"/>
  <Override PartName="/ppt/theme/theme3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24.xml" ContentType="application/vnd.openxmlformats-officedocument.theme+xml"/>
  <Override PartName="/ppt/theme/theme23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2.xml" ContentType="application/vnd.openxmlformats-officedocument.theme+xml"/>
  <Override PartName="/ppt/theme/theme21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slideLayouts/_rels/slideLayout2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svg" ContentType="image/svg"/>
  <Override PartName="/ppt/media/image7.png" ContentType="image/png"/>
  <Override PartName="/ppt/media/image5.png" ContentType="image/png"/>
  <Override PartName="/ppt/media/image6.png" ContentType="image/png"/>
  <Override PartName="/ppt/media/image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90" r:id="rId19"/>
    <p:sldMasterId id="2147483692" r:id="rId20"/>
    <p:sldMasterId id="2147483694" r:id="rId21"/>
    <p:sldMasterId id="2147483696" r:id="rId22"/>
    <p:sldMasterId id="2147483698" r:id="rId23"/>
    <p:sldMasterId id="2147483700" r:id="rId24"/>
    <p:sldMasterId id="2147483702" r:id="rId25"/>
  </p:sldMasterIdLst>
  <p:sldIdLst>
    <p:sldId id="256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" Target="slides/slide1.xml"/><Relationship Id="rId27" Type="http://schemas.openxmlformats.org/officeDocument/2006/relationships/slide" Target="slides/slide2.xml"/><Relationship Id="rId28" Type="http://schemas.openxmlformats.org/officeDocument/2006/relationships/slide" Target="slides/slide3.xml"/><Relationship Id="rId29" Type="http://schemas.openxmlformats.org/officeDocument/2006/relationships/slide" Target="slides/slide4.xml"/><Relationship Id="rId30" Type="http://schemas.openxmlformats.org/officeDocument/2006/relationships/slide" Target="slides/slide5.xml"/><Relationship Id="rId31" Type="http://schemas.openxmlformats.org/officeDocument/2006/relationships/slide" Target="slides/slide6.xml"/><Relationship Id="rId32" Type="http://schemas.openxmlformats.org/officeDocument/2006/relationships/slide" Target="slides/slide7.xml"/><Relationship Id="rId33" Type="http://schemas.openxmlformats.org/officeDocument/2006/relationships/slide" Target="slides/slide8.xml"/><Relationship Id="rId34" Type="http://schemas.openxmlformats.org/officeDocument/2006/relationships/slide" Target="slides/slide9.xml"/><Relationship Id="rId35" Type="http://schemas.openxmlformats.org/officeDocument/2006/relationships/slide" Target="slides/slide10.xml"/><Relationship Id="rId3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Defaul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6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27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8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9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30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31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3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edit 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edit 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488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2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072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title 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440" cy="20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svg"/><Relationship Id="rId5" Type="http://schemas.openxmlformats.org/officeDocument/2006/relationships/slideLayout" Target="../slideLayouts/slideLayout6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sv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sv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sv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sv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7" descr=""/>
          <p:cNvPicPr/>
          <p:nvPr/>
        </p:nvPicPr>
        <p:blipFill>
          <a:blip r:embed="rId1"/>
          <a:stretch/>
        </p:blipFill>
        <p:spPr>
          <a:xfrm>
            <a:off x="636120" y="8038800"/>
            <a:ext cx="10765440" cy="388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4" name="CustomShape 1"/>
          <p:cNvSpPr/>
          <p:nvPr/>
        </p:nvSpPr>
        <p:spPr>
          <a:xfrm>
            <a:off x="781920" y="366480"/>
            <a:ext cx="4998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Oil 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CustomShape 4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CustomShape 5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CustomShape 6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CustomShape 7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CustomShape 8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2" name="Picture 9" descr=""/>
          <p:cNvPicPr/>
          <p:nvPr/>
        </p:nvPicPr>
        <p:blipFill>
          <a:blip r:embed="rId2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3" name="CustomShape 9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64" name="Group 10"/>
          <p:cNvGrpSpPr/>
          <p:nvPr/>
        </p:nvGrpSpPr>
        <p:grpSpPr>
          <a:xfrm>
            <a:off x="811800" y="451440"/>
            <a:ext cx="10490400" cy="3542040"/>
            <a:chOff x="811800" y="451440"/>
            <a:chExt cx="10490400" cy="3542040"/>
          </a:xfrm>
        </p:grpSpPr>
        <p:sp>
          <p:nvSpPr>
            <p:cNvPr id="165" name="CustomShape 11"/>
            <p:cNvSpPr/>
            <p:nvPr/>
          </p:nvSpPr>
          <p:spPr>
            <a:xfrm>
              <a:off x="819360" y="3293640"/>
              <a:ext cx="133740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4000" strike="noStrike" u="none">
                  <a:solidFill>
                    <a:srgbClr val="262626"/>
                  </a:solidFill>
                  <a:effectLst/>
                  <a:uFillTx/>
                  <a:latin typeface="Rubik Medium"/>
                  <a:ea typeface="DejaVu Sans"/>
                </a:rPr>
                <a:t>1970</a:t>
              </a:r>
              <a:endParaRPr b="0" lang="en-US" sz="40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6" name="CustomShape 12"/>
            <p:cNvSpPr/>
            <p:nvPr/>
          </p:nvSpPr>
          <p:spPr>
            <a:xfrm>
              <a:off x="4397040" y="3293640"/>
              <a:ext cx="8377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7" name="CustomShape 13"/>
            <p:cNvSpPr/>
            <p:nvPr/>
          </p:nvSpPr>
          <p:spPr>
            <a:xfrm>
              <a:off x="8182440" y="329364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8" name="CustomShape 14"/>
            <p:cNvSpPr/>
            <p:nvPr/>
          </p:nvSpPr>
          <p:spPr>
            <a:xfrm>
              <a:off x="9841320" y="3293640"/>
              <a:ext cx="1460880" cy="69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4000" strike="noStrike" u="none">
                  <a:solidFill>
                    <a:srgbClr val="262626"/>
                  </a:solidFill>
                  <a:effectLst/>
                  <a:uFillTx/>
                  <a:latin typeface="Rubik Medium"/>
                  <a:ea typeface="DejaVu Sans"/>
                </a:rPr>
                <a:t>2023</a:t>
              </a:r>
              <a:endParaRPr b="0" lang="en-US" sz="40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grpSp>
          <p:nvGrpSpPr>
            <p:cNvPr id="169" name="Group 15"/>
            <p:cNvGrpSpPr/>
            <p:nvPr/>
          </p:nvGrpSpPr>
          <p:grpSpPr>
            <a:xfrm>
              <a:off x="915120" y="3252600"/>
              <a:ext cx="10068840" cy="88920"/>
              <a:chOff x="915120" y="3252600"/>
              <a:chExt cx="10068840" cy="88920"/>
            </a:xfrm>
          </p:grpSpPr>
          <p:sp>
            <p:nvSpPr>
              <p:cNvPr id="170" name="CustomShape 16"/>
              <p:cNvSpPr/>
              <p:nvPr/>
            </p:nvSpPr>
            <p:spPr>
              <a:xfrm rot="16200000">
                <a:off x="888480" y="3305520"/>
                <a:ext cx="71280" cy="360"/>
              </a:xfrm>
              <a:custGeom>
                <a:avLst/>
                <a:gdLst>
                  <a:gd name="textAreaLeft" fmla="*/ 0 w 71280"/>
                  <a:gd name="textAreaRight" fmla="*/ 71640 w 71280"/>
                  <a:gd name="textAreaTop" fmla="*/ 0 h 360"/>
                  <a:gd name="textAreaBottom" fmla="*/ 720 h 360"/>
                </a:gdLst>
                <a:ah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80">
                <a:solidFill>
                  <a:srgbClr val="000000">
                    <a:lumMod val="85000"/>
                    <a:lumOff val="15000"/>
                  </a:srgbClr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44280" bIns="-4428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71" name="CustomShape 17"/>
              <p:cNvSpPr/>
              <p:nvPr/>
            </p:nvSpPr>
            <p:spPr>
              <a:xfrm rot="16200000">
                <a:off x="4730760" y="3305520"/>
                <a:ext cx="71280" cy="360"/>
              </a:xfrm>
              <a:custGeom>
                <a:avLst/>
                <a:gdLst>
                  <a:gd name="textAreaLeft" fmla="*/ 0 w 71280"/>
                  <a:gd name="textAreaRight" fmla="*/ 71640 w 71280"/>
                  <a:gd name="textAreaTop" fmla="*/ 0 h 360"/>
                  <a:gd name="textAreaBottom" fmla="*/ 720 h 360"/>
                </a:gdLst>
                <a:ah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80">
                <a:solidFill>
                  <a:srgbClr val="000000">
                    <a:lumMod val="85000"/>
                    <a:lumOff val="15000"/>
                  </a:srgbClr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44280" bIns="-4428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72" name="CustomShape 18"/>
              <p:cNvSpPr/>
              <p:nvPr/>
            </p:nvSpPr>
            <p:spPr>
              <a:xfrm rot="16200000">
                <a:off x="8565480" y="3305520"/>
                <a:ext cx="71280" cy="360"/>
              </a:xfrm>
              <a:custGeom>
                <a:avLst/>
                <a:gdLst>
                  <a:gd name="textAreaLeft" fmla="*/ 0 w 71280"/>
                  <a:gd name="textAreaRight" fmla="*/ 71640 w 71280"/>
                  <a:gd name="textAreaTop" fmla="*/ 0 h 360"/>
                  <a:gd name="textAreaBottom" fmla="*/ 720 h 360"/>
                </a:gdLst>
                <a:ah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80">
                <a:solidFill>
                  <a:srgbClr val="000000">
                    <a:lumMod val="85000"/>
                    <a:lumOff val="15000"/>
                  </a:srgbClr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44280" bIns="-4428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73" name="CustomShape 19"/>
              <p:cNvSpPr/>
              <p:nvPr/>
            </p:nvSpPr>
            <p:spPr>
              <a:xfrm rot="16200000">
                <a:off x="10929960" y="3305520"/>
                <a:ext cx="71280" cy="360"/>
              </a:xfrm>
              <a:custGeom>
                <a:avLst/>
                <a:gdLst>
                  <a:gd name="textAreaLeft" fmla="*/ 0 w 71280"/>
                  <a:gd name="textAreaRight" fmla="*/ 71640 w 71280"/>
                  <a:gd name="textAreaTop" fmla="*/ 0 h 360"/>
                  <a:gd name="textAreaBottom" fmla="*/ 720 h 360"/>
                </a:gdLst>
                <a:ah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9080">
                <a:solidFill>
                  <a:srgbClr val="000000">
                    <a:lumMod val="85000"/>
                    <a:lumOff val="15000"/>
                  </a:srgbClr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44280" bIns="-4428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74" name="CustomShape 20"/>
              <p:cNvSpPr/>
              <p:nvPr/>
            </p:nvSpPr>
            <p:spPr>
              <a:xfrm>
                <a:off x="915120" y="3252600"/>
                <a:ext cx="10068840" cy="6120"/>
              </a:xfrm>
              <a:custGeom>
                <a:avLst/>
                <a:gdLst>
                  <a:gd name="textAreaLeft" fmla="*/ 0 w 10068840"/>
                  <a:gd name="textAreaRight" fmla="*/ 10069200 w 10068840"/>
                  <a:gd name="textAreaTop" fmla="*/ 0 h 6120"/>
                  <a:gd name="textAreaBottom" fmla="*/ 6480 h 6120"/>
                </a:gdLst>
                <a:ah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8440">
                <a:solidFill>
                  <a:srgbClr val="000000">
                    <a:lumMod val="85000"/>
                    <a:lumOff val="15000"/>
                  </a:srgbClr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38520" bIns="-3852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175" name="Group 21"/>
            <p:cNvGrpSpPr/>
            <p:nvPr/>
          </p:nvGrpSpPr>
          <p:grpSpPr>
            <a:xfrm>
              <a:off x="811800" y="451440"/>
              <a:ext cx="10185480" cy="2835720"/>
              <a:chOff x="811800" y="451440"/>
              <a:chExt cx="10185480" cy="2835720"/>
            </a:xfrm>
          </p:grpSpPr>
          <p:grpSp>
            <p:nvGrpSpPr>
              <p:cNvPr id="176" name="Group 22"/>
              <p:cNvGrpSpPr/>
              <p:nvPr/>
            </p:nvGrpSpPr>
            <p:grpSpPr>
              <a:xfrm>
                <a:off x="924480" y="944280"/>
                <a:ext cx="10048320" cy="2342880"/>
                <a:chOff x="924480" y="944280"/>
                <a:chExt cx="10048320" cy="2342880"/>
              </a:xfrm>
            </p:grpSpPr>
            <p:pic>
              <p:nvPicPr>
                <p:cNvPr id="177" name="" descr=""/>
                <p:cNvPicPr/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/>
              </p:blipFill>
              <p:spPr>
                <a:xfrm>
                  <a:off x="946800" y="944280"/>
                  <a:ext cx="10026000" cy="2342880"/>
                </a:xfrm>
                <a:prstGeom prst="rect">
                  <a:avLst/>
                </a:prstGeom>
                <a:noFill/>
                <a:ln w="0">
                  <a:noFill/>
                </a:ln>
              </p:spPr>
            </p:pic>
            <p:sp>
              <p:nvSpPr>
                <p:cNvPr id="178" name="Freeform 41"/>
                <p:cNvSpPr/>
                <p:nvPr/>
              </p:nvSpPr>
              <p:spPr>
                <a:xfrm>
                  <a:off x="924480" y="944280"/>
                  <a:ext cx="10048320" cy="1353960"/>
                </a:xfrm>
                <a:custGeom>
                  <a:avLst/>
                  <a:gdLst>
                    <a:gd name="textAreaLeft" fmla="*/ 0 w 10048320"/>
                    <a:gd name="textAreaRight" fmla="*/ 10048680 w 10048320"/>
                    <a:gd name="textAreaTop" fmla="*/ 0 h 1353960"/>
                    <a:gd name="textAreaBottom" fmla="*/ 1354320 h 1353960"/>
                  </a:gdLst>
                  <a:ahLst/>
                  <a:rect l="textAreaLeft" t="textAreaTop" r="textAreaRight" b="textAreaBottom"/>
                  <a:pathLst>
                    <a:path w="13067" h="3018">
                      <a:moveTo>
                        <a:pt x="0" y="3017"/>
                      </a:moveTo>
                      <a:lnTo>
                        <a:pt x="247" y="2875"/>
                      </a:lnTo>
                      <a:lnTo>
                        <a:pt x="494" y="2681"/>
                      </a:lnTo>
                      <a:lnTo>
                        <a:pt x="740" y="2343"/>
                      </a:lnTo>
                      <a:lnTo>
                        <a:pt x="987" y="2398"/>
                      </a:lnTo>
                      <a:lnTo>
                        <a:pt x="1233" y="2695"/>
                      </a:lnTo>
                      <a:lnTo>
                        <a:pt x="1480" y="2379"/>
                      </a:lnTo>
                      <a:lnTo>
                        <a:pt x="1726" y="2304"/>
                      </a:lnTo>
                      <a:lnTo>
                        <a:pt x="1973" y="2291"/>
                      </a:lnTo>
                      <a:lnTo>
                        <a:pt x="2219" y="2066"/>
                      </a:lnTo>
                      <a:lnTo>
                        <a:pt x="2466" y="2337"/>
                      </a:lnTo>
                      <a:lnTo>
                        <a:pt x="2712" y="2621"/>
                      </a:lnTo>
                      <a:lnTo>
                        <a:pt x="2959" y="2902"/>
                      </a:lnTo>
                      <a:lnTo>
                        <a:pt x="3205" y="2984"/>
                      </a:lnTo>
                      <a:lnTo>
                        <a:pt x="3452" y="2957"/>
                      </a:lnTo>
                      <a:lnTo>
                        <a:pt x="3699" y="2987"/>
                      </a:lnTo>
                      <a:lnTo>
                        <a:pt x="3945" y="2843"/>
                      </a:lnTo>
                      <a:lnTo>
                        <a:pt x="4192" y="2846"/>
                      </a:lnTo>
                      <a:lnTo>
                        <a:pt x="4438" y="2739"/>
                      </a:lnTo>
                      <a:lnTo>
                        <a:pt x="4685" y="2562"/>
                      </a:lnTo>
                      <a:lnTo>
                        <a:pt x="4931" y="2520"/>
                      </a:lnTo>
                      <a:lnTo>
                        <a:pt x="5178" y="2465"/>
                      </a:lnTo>
                      <a:lnTo>
                        <a:pt x="5424" y="2354"/>
                      </a:lnTo>
                      <a:lnTo>
                        <a:pt x="5670" y="2221"/>
                      </a:lnTo>
                      <a:lnTo>
                        <a:pt x="5916" y="2123"/>
                      </a:lnTo>
                      <a:lnTo>
                        <a:pt x="6163" y="2055"/>
                      </a:lnTo>
                      <a:lnTo>
                        <a:pt x="6409" y="1934"/>
                      </a:lnTo>
                      <a:lnTo>
                        <a:pt x="6656" y="1863"/>
                      </a:lnTo>
                      <a:lnTo>
                        <a:pt x="6903" y="2005"/>
                      </a:lnTo>
                      <a:lnTo>
                        <a:pt x="7149" y="2000"/>
                      </a:lnTo>
                      <a:lnTo>
                        <a:pt x="7396" y="1877"/>
                      </a:lnTo>
                      <a:lnTo>
                        <a:pt x="7642" y="1855"/>
                      </a:lnTo>
                      <a:lnTo>
                        <a:pt x="7889" y="1904"/>
                      </a:lnTo>
                      <a:lnTo>
                        <a:pt x="8135" y="1783"/>
                      </a:lnTo>
                      <a:lnTo>
                        <a:pt x="8382" y="1636"/>
                      </a:lnTo>
                      <a:lnTo>
                        <a:pt x="8628" y="1469"/>
                      </a:lnTo>
                      <a:lnTo>
                        <a:pt x="8875" y="1033"/>
                      </a:lnTo>
                      <a:lnTo>
                        <a:pt x="9121" y="956"/>
                      </a:lnTo>
                      <a:lnTo>
                        <a:pt x="9368" y="963"/>
                      </a:lnTo>
                      <a:lnTo>
                        <a:pt x="9614" y="1122"/>
                      </a:lnTo>
                      <a:lnTo>
                        <a:pt x="9861" y="917"/>
                      </a:lnTo>
                      <a:lnTo>
                        <a:pt x="10108" y="882"/>
                      </a:lnTo>
                      <a:lnTo>
                        <a:pt x="10354" y="808"/>
                      </a:lnTo>
                      <a:lnTo>
                        <a:pt x="10601" y="827"/>
                      </a:lnTo>
                      <a:lnTo>
                        <a:pt x="10847" y="831"/>
                      </a:lnTo>
                      <a:lnTo>
                        <a:pt x="11094" y="721"/>
                      </a:lnTo>
                      <a:lnTo>
                        <a:pt x="11340" y="353"/>
                      </a:lnTo>
                      <a:lnTo>
                        <a:pt x="11587" y="222"/>
                      </a:lnTo>
                      <a:lnTo>
                        <a:pt x="11833" y="137"/>
                      </a:lnTo>
                      <a:lnTo>
                        <a:pt x="12080" y="60"/>
                      </a:lnTo>
                      <a:lnTo>
                        <a:pt x="12326" y="246"/>
                      </a:lnTo>
                      <a:lnTo>
                        <a:pt x="12573" y="175"/>
                      </a:lnTo>
                      <a:lnTo>
                        <a:pt x="12819" y="68"/>
                      </a:lnTo>
                      <a:lnTo>
                        <a:pt x="13066" y="0"/>
                      </a:lnTo>
                      <a:lnTo>
                        <a:pt x="13066" y="0"/>
                      </a:lnTo>
                    </a:path>
                  </a:pathLst>
                </a:custGeom>
                <a:noFill/>
                <a:ln w="101520">
                  <a:solidFill>
                    <a:srgbClr val="282b3d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79" name="Group 25"/>
              <p:cNvGrpSpPr/>
              <p:nvPr/>
            </p:nvGrpSpPr>
            <p:grpSpPr>
              <a:xfrm>
                <a:off x="811800" y="451440"/>
                <a:ext cx="10185480" cy="1504800"/>
                <a:chOff x="811800" y="451440"/>
                <a:chExt cx="10185480" cy="1504800"/>
              </a:xfrm>
            </p:grpSpPr>
            <p:sp>
              <p:nvSpPr>
                <p:cNvPr id="180" name="CustomShape 26"/>
                <p:cNvSpPr/>
                <p:nvPr/>
              </p:nvSpPr>
              <p:spPr>
                <a:xfrm>
                  <a:off x="10031760" y="451440"/>
                  <a:ext cx="965520" cy="4564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000" rIns="90000" tIns="45000" bIns="45000" anchor="ctr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en-SE" sz="2400" strike="noStrike" u="none">
                      <a:solidFill>
                        <a:srgbClr val="43465e"/>
                      </a:solidFill>
                      <a:effectLst/>
                      <a:uFillTx/>
                      <a:latin typeface="Rubik Light"/>
                      <a:ea typeface="DejaVu Sans"/>
                    </a:rPr>
                    <a:t>3,350</a:t>
                  </a:r>
                  <a:endParaRPr b="0" lang="en-US" sz="24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181" name="CustomShape 27"/>
                <p:cNvSpPr/>
                <p:nvPr/>
              </p:nvSpPr>
              <p:spPr>
                <a:xfrm>
                  <a:off x="811800" y="1499760"/>
                  <a:ext cx="918360" cy="4564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000" rIns="90000" tIns="45000" bIns="45000" anchor="ctr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en-SE" sz="2400" strike="noStrike" u="none">
                      <a:solidFill>
                        <a:srgbClr val="43465e"/>
                      </a:solidFill>
                      <a:effectLst/>
                      <a:uFillTx/>
                      <a:latin typeface="Rubik Light"/>
                      <a:ea typeface="DejaVu Sans"/>
                    </a:rPr>
                    <a:t>1,440</a:t>
                  </a:r>
                  <a:endParaRPr b="0" lang="en-US" sz="24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182" name="CustomShape 28"/>
            <p:cNvSpPr/>
            <p:nvPr/>
          </p:nvSpPr>
          <p:spPr>
            <a:xfrm>
              <a:off x="9286920" y="2828520"/>
              <a:ext cx="1617840" cy="365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1800" strike="noStrike" u="none">
                  <a:solidFill>
                    <a:srgbClr val="8697b1"/>
                  </a:solidFill>
                  <a:effectLst/>
                  <a:uFillTx/>
                  <a:latin typeface="Rubik Light"/>
                  <a:ea typeface="DejaVu Sans"/>
                </a:rPr>
                <a:t>Million Tonnes</a:t>
              </a: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3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CustomShape 1"/>
          <p:cNvSpPr/>
          <p:nvPr/>
        </p:nvSpPr>
        <p:spPr>
          <a:xfrm>
            <a:off x="878760" y="2062080"/>
            <a:ext cx="10437840" cy="161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2" name="CustomShape 2"/>
          <p:cNvSpPr/>
          <p:nvPr/>
        </p:nvSpPr>
        <p:spPr>
          <a:xfrm>
            <a:off x="3248280" y="3929400"/>
            <a:ext cx="56988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gapminder.org/70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3" name="CustomShape 3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44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45" name="CustomShape 4"/>
          <p:cNvSpPr/>
          <p:nvPr/>
        </p:nvSpPr>
        <p:spPr>
          <a:xfrm>
            <a:off x="1994040" y="4767480"/>
            <a:ext cx="8206920" cy="100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oup 4"/>
          <p:cNvGrpSpPr/>
          <p:nvPr/>
        </p:nvGrpSpPr>
        <p:grpSpPr>
          <a:xfrm>
            <a:off x="811800" y="451800"/>
            <a:ext cx="10185480" cy="2835720"/>
            <a:chOff x="811800" y="451800"/>
            <a:chExt cx="10185480" cy="2835720"/>
          </a:xfrm>
        </p:grpSpPr>
        <p:grpSp>
          <p:nvGrpSpPr>
            <p:cNvPr id="184" name="Group 6"/>
            <p:cNvGrpSpPr/>
            <p:nvPr/>
          </p:nvGrpSpPr>
          <p:grpSpPr>
            <a:xfrm>
              <a:off x="924480" y="944640"/>
              <a:ext cx="10048320" cy="2342880"/>
              <a:chOff x="924480" y="944640"/>
              <a:chExt cx="10048320" cy="2342880"/>
            </a:xfrm>
          </p:grpSpPr>
          <p:pic>
            <p:nvPicPr>
              <p:cNvPr id="185" name="" descr=""/>
              <p:cNvPicPr/>
              <p:nvPr/>
            </p:nvPicPr>
            <p:blipFill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/>
            </p:blipFill>
            <p:spPr>
              <a:xfrm>
                <a:off x="946800" y="944640"/>
                <a:ext cx="10026000" cy="23428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186" name="Freeform 1"/>
              <p:cNvSpPr/>
              <p:nvPr/>
            </p:nvSpPr>
            <p:spPr>
              <a:xfrm>
                <a:off x="924480" y="944640"/>
                <a:ext cx="10048320" cy="1353960"/>
              </a:xfrm>
              <a:custGeom>
                <a:avLst/>
                <a:gdLst>
                  <a:gd name="textAreaLeft" fmla="*/ 0 w 10048320"/>
                  <a:gd name="textAreaRight" fmla="*/ 10048680 w 10048320"/>
                  <a:gd name="textAreaTop" fmla="*/ 0 h 1353960"/>
                  <a:gd name="textAreaBottom" fmla="*/ 1354320 h 1353960"/>
                </a:gdLst>
                <a:ahLst/>
                <a:rect l="textAreaLeft" t="textAreaTop" r="textAreaRight" b="textAreaBottom"/>
                <a:pathLst>
                  <a:path w="13067" h="3018">
                    <a:moveTo>
                      <a:pt x="0" y="3017"/>
                    </a:moveTo>
                    <a:lnTo>
                      <a:pt x="247" y="2875"/>
                    </a:lnTo>
                    <a:lnTo>
                      <a:pt x="494" y="2681"/>
                    </a:lnTo>
                    <a:lnTo>
                      <a:pt x="740" y="2343"/>
                    </a:lnTo>
                    <a:lnTo>
                      <a:pt x="987" y="2398"/>
                    </a:lnTo>
                    <a:lnTo>
                      <a:pt x="1233" y="2695"/>
                    </a:lnTo>
                    <a:lnTo>
                      <a:pt x="1480" y="2379"/>
                    </a:lnTo>
                    <a:lnTo>
                      <a:pt x="1726" y="2304"/>
                    </a:lnTo>
                    <a:lnTo>
                      <a:pt x="1973" y="2291"/>
                    </a:lnTo>
                    <a:lnTo>
                      <a:pt x="2219" y="2066"/>
                    </a:lnTo>
                    <a:lnTo>
                      <a:pt x="2466" y="2337"/>
                    </a:lnTo>
                    <a:lnTo>
                      <a:pt x="2712" y="2621"/>
                    </a:lnTo>
                    <a:lnTo>
                      <a:pt x="2959" y="2902"/>
                    </a:lnTo>
                    <a:lnTo>
                      <a:pt x="3205" y="2984"/>
                    </a:lnTo>
                    <a:lnTo>
                      <a:pt x="3452" y="2957"/>
                    </a:lnTo>
                    <a:lnTo>
                      <a:pt x="3699" y="2987"/>
                    </a:lnTo>
                    <a:lnTo>
                      <a:pt x="3945" y="2843"/>
                    </a:lnTo>
                    <a:lnTo>
                      <a:pt x="4192" y="2846"/>
                    </a:lnTo>
                    <a:lnTo>
                      <a:pt x="4438" y="2739"/>
                    </a:lnTo>
                    <a:lnTo>
                      <a:pt x="4685" y="2562"/>
                    </a:lnTo>
                    <a:lnTo>
                      <a:pt x="4931" y="2520"/>
                    </a:lnTo>
                    <a:lnTo>
                      <a:pt x="5178" y="2465"/>
                    </a:lnTo>
                    <a:lnTo>
                      <a:pt x="5424" y="2354"/>
                    </a:lnTo>
                    <a:lnTo>
                      <a:pt x="5670" y="2221"/>
                    </a:lnTo>
                    <a:lnTo>
                      <a:pt x="5916" y="2123"/>
                    </a:lnTo>
                    <a:lnTo>
                      <a:pt x="6163" y="2055"/>
                    </a:lnTo>
                    <a:lnTo>
                      <a:pt x="6409" y="1934"/>
                    </a:lnTo>
                    <a:lnTo>
                      <a:pt x="6656" y="1863"/>
                    </a:lnTo>
                    <a:lnTo>
                      <a:pt x="6903" y="2005"/>
                    </a:lnTo>
                    <a:lnTo>
                      <a:pt x="7149" y="2000"/>
                    </a:lnTo>
                    <a:lnTo>
                      <a:pt x="7396" y="1877"/>
                    </a:lnTo>
                    <a:lnTo>
                      <a:pt x="7642" y="1855"/>
                    </a:lnTo>
                    <a:lnTo>
                      <a:pt x="7889" y="1904"/>
                    </a:lnTo>
                    <a:lnTo>
                      <a:pt x="8135" y="1783"/>
                    </a:lnTo>
                    <a:lnTo>
                      <a:pt x="8382" y="1636"/>
                    </a:lnTo>
                    <a:lnTo>
                      <a:pt x="8628" y="1469"/>
                    </a:lnTo>
                    <a:lnTo>
                      <a:pt x="8875" y="1033"/>
                    </a:lnTo>
                    <a:lnTo>
                      <a:pt x="9121" y="956"/>
                    </a:lnTo>
                    <a:lnTo>
                      <a:pt x="9368" y="963"/>
                    </a:lnTo>
                    <a:lnTo>
                      <a:pt x="9614" y="1122"/>
                    </a:lnTo>
                    <a:lnTo>
                      <a:pt x="9861" y="917"/>
                    </a:lnTo>
                    <a:lnTo>
                      <a:pt x="10108" y="882"/>
                    </a:lnTo>
                    <a:lnTo>
                      <a:pt x="10354" y="808"/>
                    </a:lnTo>
                    <a:lnTo>
                      <a:pt x="10601" y="827"/>
                    </a:lnTo>
                    <a:lnTo>
                      <a:pt x="10847" y="831"/>
                    </a:lnTo>
                    <a:lnTo>
                      <a:pt x="11094" y="721"/>
                    </a:lnTo>
                    <a:lnTo>
                      <a:pt x="11340" y="353"/>
                    </a:lnTo>
                    <a:lnTo>
                      <a:pt x="11587" y="222"/>
                    </a:lnTo>
                    <a:lnTo>
                      <a:pt x="11833" y="137"/>
                    </a:lnTo>
                    <a:lnTo>
                      <a:pt x="12080" y="60"/>
                    </a:lnTo>
                    <a:lnTo>
                      <a:pt x="12326" y="246"/>
                    </a:lnTo>
                    <a:lnTo>
                      <a:pt x="12573" y="175"/>
                    </a:lnTo>
                    <a:lnTo>
                      <a:pt x="12819" y="68"/>
                    </a:lnTo>
                    <a:lnTo>
                      <a:pt x="13066" y="0"/>
                    </a:lnTo>
                    <a:lnTo>
                      <a:pt x="13066" y="0"/>
                    </a:lnTo>
                  </a:path>
                </a:pathLst>
              </a:custGeom>
              <a:noFill/>
              <a:ln w="101520">
                <a:solidFill>
                  <a:srgbClr val="282b3d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187" name="Group 7"/>
            <p:cNvGrpSpPr/>
            <p:nvPr/>
          </p:nvGrpSpPr>
          <p:grpSpPr>
            <a:xfrm>
              <a:off x="811800" y="451800"/>
              <a:ext cx="10185480" cy="1504800"/>
              <a:chOff x="811800" y="451800"/>
              <a:chExt cx="10185480" cy="1504800"/>
            </a:xfrm>
          </p:grpSpPr>
          <p:sp>
            <p:nvSpPr>
              <p:cNvPr id="188" name="CustomShape 145"/>
              <p:cNvSpPr/>
              <p:nvPr/>
            </p:nvSpPr>
            <p:spPr>
              <a:xfrm>
                <a:off x="10031760" y="451800"/>
                <a:ext cx="96552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3,350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89" name="CustomShape 148"/>
              <p:cNvSpPr/>
              <p:nvPr/>
            </p:nvSpPr>
            <p:spPr>
              <a:xfrm>
                <a:off x="811800" y="1500120"/>
                <a:ext cx="91836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1,440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grpSp>
        <p:nvGrpSpPr>
          <p:cNvPr id="190" name="Group 1"/>
          <p:cNvGrpSpPr/>
          <p:nvPr/>
        </p:nvGrpSpPr>
        <p:grpSpPr>
          <a:xfrm>
            <a:off x="932400" y="4212720"/>
            <a:ext cx="10057320" cy="1789560"/>
            <a:chOff x="932400" y="4212720"/>
            <a:chExt cx="10057320" cy="1789560"/>
          </a:xfrm>
        </p:grpSpPr>
        <p:sp>
          <p:nvSpPr>
            <p:cNvPr id="191" name="CustomShape 2"/>
            <p:cNvSpPr/>
            <p:nvPr/>
          </p:nvSpPr>
          <p:spPr>
            <a:xfrm>
              <a:off x="932400" y="4924800"/>
              <a:ext cx="190080" cy="1077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77120"/>
                <a:gd name="textAreaBottom" fmla="*/ 1077480 h 1077120"/>
              </a:gdLst>
              <a:ahLst/>
              <a:rect l="textAreaLeft" t="textAreaTop" r="textAreaRight" b="textAreaBottom"/>
              <a:pathLst>
                <a:path w="86258" h="2508337">
                  <a:moveTo>
                    <a:pt x="0" y="0"/>
                  </a:moveTo>
                  <a:lnTo>
                    <a:pt x="86259" y="0"/>
                  </a:lnTo>
                  <a:lnTo>
                    <a:pt x="86259" y="2508338"/>
                  </a:lnTo>
                  <a:lnTo>
                    <a:pt x="0" y="25083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2" name="CustomShape 3"/>
            <p:cNvSpPr/>
            <p:nvPr/>
          </p:nvSpPr>
          <p:spPr>
            <a:xfrm>
              <a:off x="1122120" y="5597280"/>
              <a:ext cx="190080" cy="40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04640"/>
                <a:gd name="textAreaBottom" fmla="*/ 405000 h 404640"/>
              </a:gdLst>
              <a:ahLst/>
              <a:rect l="textAreaLeft" t="textAreaTop" r="textAreaRight" b="textAreaBottom"/>
              <a:pathLst>
                <a:path w="86258" h="943486">
                  <a:moveTo>
                    <a:pt x="0" y="0"/>
                  </a:moveTo>
                  <a:lnTo>
                    <a:pt x="86259" y="0"/>
                  </a:lnTo>
                  <a:lnTo>
                    <a:pt x="86259" y="943486"/>
                  </a:lnTo>
                  <a:lnTo>
                    <a:pt x="0" y="9434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3" name="CustomShape 4"/>
            <p:cNvSpPr/>
            <p:nvPr/>
          </p:nvSpPr>
          <p:spPr>
            <a:xfrm>
              <a:off x="1311840" y="5122080"/>
              <a:ext cx="190080" cy="880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80200"/>
                <a:gd name="textAreaBottom" fmla="*/ 880560 h 880200"/>
              </a:gdLst>
              <a:ahLst/>
              <a:rect l="textAreaLeft" t="textAreaTop" r="textAreaRight" b="textAreaBottom"/>
              <a:pathLst>
                <a:path w="86258" h="2049863">
                  <a:moveTo>
                    <a:pt x="0" y="0"/>
                  </a:moveTo>
                  <a:lnTo>
                    <a:pt x="86259" y="0"/>
                  </a:lnTo>
                  <a:lnTo>
                    <a:pt x="86259" y="2049864"/>
                  </a:lnTo>
                  <a:lnTo>
                    <a:pt x="0" y="204986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4" name="CustomShape 5"/>
            <p:cNvSpPr/>
            <p:nvPr/>
          </p:nvSpPr>
          <p:spPr>
            <a:xfrm>
              <a:off x="1501560" y="5555520"/>
              <a:ext cx="190080" cy="446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46760"/>
                <a:gd name="textAreaBottom" fmla="*/ 447120 h 446760"/>
              </a:gdLst>
              <a:ahLst/>
              <a:rect l="textAreaLeft" t="textAreaTop" r="textAreaRight" b="textAreaBottom"/>
              <a:pathLst>
                <a:path w="86258" h="1041403">
                  <a:moveTo>
                    <a:pt x="0" y="0"/>
                  </a:moveTo>
                  <a:lnTo>
                    <a:pt x="86259" y="0"/>
                  </a:lnTo>
                  <a:lnTo>
                    <a:pt x="86259" y="1041404"/>
                  </a:lnTo>
                  <a:lnTo>
                    <a:pt x="0" y="104140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5" name="CustomShape 6"/>
            <p:cNvSpPr/>
            <p:nvPr/>
          </p:nvSpPr>
          <p:spPr>
            <a:xfrm>
              <a:off x="1691280" y="5513400"/>
              <a:ext cx="190080" cy="48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88880"/>
                <a:gd name="textAreaBottom" fmla="*/ 489240 h 488880"/>
              </a:gdLst>
              <a:ahLst/>
              <a:rect l="textAreaLeft" t="textAreaTop" r="textAreaRight" b="textAreaBottom"/>
              <a:pathLst>
                <a:path w="86258" h="1139321">
                  <a:moveTo>
                    <a:pt x="0" y="0"/>
                  </a:moveTo>
                  <a:lnTo>
                    <a:pt x="86259" y="0"/>
                  </a:lnTo>
                  <a:lnTo>
                    <a:pt x="86259" y="1139322"/>
                  </a:lnTo>
                  <a:lnTo>
                    <a:pt x="0" y="113932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6" name="CustomShape 7"/>
            <p:cNvSpPr/>
            <p:nvPr/>
          </p:nvSpPr>
          <p:spPr>
            <a:xfrm>
              <a:off x="1881000" y="5012280"/>
              <a:ext cx="190080" cy="99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990000"/>
                <a:gd name="textAreaBottom" fmla="*/ 990360 h 990000"/>
              </a:gdLst>
              <a:ahLst/>
              <a:rect l="textAreaLeft" t="textAreaTop" r="textAreaRight" b="textAreaBottom"/>
              <a:pathLst>
                <a:path w="86258" h="2305181">
                  <a:moveTo>
                    <a:pt x="0" y="0"/>
                  </a:moveTo>
                  <a:lnTo>
                    <a:pt x="86259" y="0"/>
                  </a:lnTo>
                  <a:lnTo>
                    <a:pt x="86259" y="2305182"/>
                  </a:lnTo>
                  <a:lnTo>
                    <a:pt x="0" y="230518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7" name="CustomShape 8"/>
            <p:cNvSpPr/>
            <p:nvPr/>
          </p:nvSpPr>
          <p:spPr>
            <a:xfrm>
              <a:off x="2070720" y="4975560"/>
              <a:ext cx="190080" cy="10263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26360"/>
                <a:gd name="textAreaBottom" fmla="*/ 1026720 h 1026360"/>
              </a:gdLst>
              <a:ahLst/>
              <a:rect l="textAreaLeft" t="textAreaTop" r="textAreaRight" b="textAreaBottom"/>
              <a:pathLst>
                <a:path w="86258" h="2390287">
                  <a:moveTo>
                    <a:pt x="0" y="0"/>
                  </a:moveTo>
                  <a:lnTo>
                    <a:pt x="86259" y="0"/>
                  </a:lnTo>
                  <a:lnTo>
                    <a:pt x="86259" y="2390288"/>
                  </a:lnTo>
                  <a:lnTo>
                    <a:pt x="0" y="239028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8" name="CustomShape 9"/>
            <p:cNvSpPr/>
            <p:nvPr/>
          </p:nvSpPr>
          <p:spPr>
            <a:xfrm>
              <a:off x="2260800" y="5226120"/>
              <a:ext cx="190080" cy="77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5800"/>
                <a:gd name="textAreaBottom" fmla="*/ 776160 h 775800"/>
              </a:gdLst>
              <a:ahLst/>
              <a:rect l="textAreaLeft" t="textAreaTop" r="textAreaRight" b="textAreaBottom"/>
              <a:pathLst>
                <a:path w="86258" h="1807357">
                  <a:moveTo>
                    <a:pt x="0" y="0"/>
                  </a:moveTo>
                  <a:lnTo>
                    <a:pt x="86259" y="0"/>
                  </a:lnTo>
                  <a:lnTo>
                    <a:pt x="86259" y="1807358"/>
                  </a:lnTo>
                  <a:lnTo>
                    <a:pt x="0" y="180735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9" name="CustomShape 10"/>
            <p:cNvSpPr/>
            <p:nvPr/>
          </p:nvSpPr>
          <p:spPr>
            <a:xfrm>
              <a:off x="2450520" y="4896720"/>
              <a:ext cx="190080" cy="1105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105560"/>
                <a:gd name="textAreaBottom" fmla="*/ 1105920 h 1105560"/>
              </a:gdLst>
              <a:ahLst/>
              <a:rect l="textAreaLeft" t="textAreaTop" r="textAreaRight" b="textAreaBottom"/>
              <a:pathLst>
                <a:path w="86258" h="2574225">
                  <a:moveTo>
                    <a:pt x="0" y="0"/>
                  </a:moveTo>
                  <a:lnTo>
                    <a:pt x="86259" y="0"/>
                  </a:lnTo>
                  <a:lnTo>
                    <a:pt x="86259" y="2574226"/>
                  </a:lnTo>
                  <a:lnTo>
                    <a:pt x="0" y="257422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0" name="CustomShape 11"/>
            <p:cNvSpPr/>
            <p:nvPr/>
          </p:nvSpPr>
          <p:spPr>
            <a:xfrm>
              <a:off x="2640240" y="4212720"/>
              <a:ext cx="190080" cy="1789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89560"/>
                <a:gd name="textAreaBottom" fmla="*/ 1789920 h 1789560"/>
              </a:gdLst>
              <a:ahLst/>
              <a:rect l="textAreaLeft" t="textAreaTop" r="textAreaRight" b="textAreaBottom"/>
              <a:pathLst>
                <a:path w="86258" h="4165615">
                  <a:moveTo>
                    <a:pt x="0" y="0"/>
                  </a:moveTo>
                  <a:lnTo>
                    <a:pt x="86259" y="0"/>
                  </a:lnTo>
                  <a:lnTo>
                    <a:pt x="86259" y="4165616"/>
                  </a:lnTo>
                  <a:lnTo>
                    <a:pt x="0" y="416561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1" name="CustomShape 12"/>
            <p:cNvSpPr/>
            <p:nvPr/>
          </p:nvSpPr>
          <p:spPr>
            <a:xfrm>
              <a:off x="2829960" y="5423040"/>
              <a:ext cx="190080" cy="57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78880"/>
                <a:gd name="textAreaBottom" fmla="*/ 579240 h 578880"/>
              </a:gdLst>
              <a:ahLst/>
              <a:rect l="textAreaLeft" t="textAreaTop" r="textAreaRight" b="textAreaBottom"/>
              <a:pathLst>
                <a:path w="86258" h="1348883">
                  <a:moveTo>
                    <a:pt x="0" y="0"/>
                  </a:moveTo>
                  <a:lnTo>
                    <a:pt x="86259" y="0"/>
                  </a:lnTo>
                  <a:lnTo>
                    <a:pt x="86259" y="1348884"/>
                  </a:lnTo>
                  <a:lnTo>
                    <a:pt x="0" y="134888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2" name="CustomShape 13"/>
            <p:cNvSpPr/>
            <p:nvPr/>
          </p:nvSpPr>
          <p:spPr>
            <a:xfrm>
              <a:off x="3019680" y="5867640"/>
              <a:ext cx="190080" cy="13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4640"/>
                <a:gd name="textAreaBottom" fmla="*/ 135000 h 134640"/>
              </a:gdLst>
              <a:ahLst/>
              <a:rect l="textAreaLeft" t="textAreaTop" r="textAreaRight" b="textAreaBottom"/>
              <a:pathLst>
                <a:path w="86258" h="314800">
                  <a:moveTo>
                    <a:pt x="0" y="0"/>
                  </a:moveTo>
                  <a:lnTo>
                    <a:pt x="86259" y="0"/>
                  </a:lnTo>
                  <a:lnTo>
                    <a:pt x="86259" y="314801"/>
                  </a:lnTo>
                  <a:lnTo>
                    <a:pt x="0" y="314801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3" name="CustomShape 14"/>
            <p:cNvSpPr/>
            <p:nvPr/>
          </p:nvSpPr>
          <p:spPr>
            <a:xfrm>
              <a:off x="320940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4" name="CustomShape 15"/>
            <p:cNvSpPr/>
            <p:nvPr/>
          </p:nvSpPr>
          <p:spPr>
            <a:xfrm>
              <a:off x="3399120" y="4922280"/>
              <a:ext cx="190080" cy="108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80000"/>
                <a:gd name="textAreaBottom" fmla="*/ 1080360 h 1080000"/>
              </a:gdLst>
              <a:ahLst/>
              <a:rect l="textAreaLeft" t="textAreaTop" r="textAreaRight" b="textAreaBottom"/>
              <a:pathLst>
                <a:path w="86258" h="2514743">
                  <a:moveTo>
                    <a:pt x="0" y="0"/>
                  </a:moveTo>
                  <a:lnTo>
                    <a:pt x="86259" y="0"/>
                  </a:lnTo>
                  <a:lnTo>
                    <a:pt x="86259" y="2514744"/>
                  </a:lnTo>
                  <a:lnTo>
                    <a:pt x="0" y="25147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5" name="CustomShape 16"/>
            <p:cNvSpPr/>
            <p:nvPr/>
          </p:nvSpPr>
          <p:spPr>
            <a:xfrm>
              <a:off x="3588840" y="5920920"/>
              <a:ext cx="190080" cy="8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1000"/>
                <a:gd name="textAreaBottom" fmla="*/ 81360 h 81000"/>
              </a:gdLst>
              <a:ahLst/>
              <a:rect l="textAreaLeft" t="textAreaTop" r="textAreaRight" b="textAreaBottom"/>
              <a:pathLst>
                <a:path w="86258" h="190344">
                  <a:moveTo>
                    <a:pt x="0" y="0"/>
                  </a:moveTo>
                  <a:lnTo>
                    <a:pt x="86259" y="0"/>
                  </a:lnTo>
                  <a:lnTo>
                    <a:pt x="86259" y="190345"/>
                  </a:lnTo>
                  <a:lnTo>
                    <a:pt x="0" y="190345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360" bIns="36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6" name="CustomShape 17"/>
            <p:cNvSpPr/>
            <p:nvPr/>
          </p:nvSpPr>
          <p:spPr>
            <a:xfrm>
              <a:off x="3778560" y="5763960"/>
              <a:ext cx="190080" cy="238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38320"/>
                <a:gd name="textAreaBottom" fmla="*/ 238680 h 238320"/>
              </a:gdLst>
              <a:ahLst/>
              <a:rect l="textAreaLeft" t="textAreaTop" r="textAreaRight" b="textAreaBottom"/>
              <a:pathLst>
                <a:path w="86258" h="556391">
                  <a:moveTo>
                    <a:pt x="0" y="0"/>
                  </a:moveTo>
                  <a:lnTo>
                    <a:pt x="86258" y="0"/>
                  </a:lnTo>
                  <a:lnTo>
                    <a:pt x="86258" y="556392"/>
                  </a:lnTo>
                  <a:lnTo>
                    <a:pt x="0" y="55639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7" name="CustomShape 18"/>
            <p:cNvSpPr/>
            <p:nvPr/>
          </p:nvSpPr>
          <p:spPr>
            <a:xfrm>
              <a:off x="3968280" y="5949360"/>
              <a:ext cx="190080" cy="529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2920"/>
                <a:gd name="textAreaBottom" fmla="*/ 53280 h 52920"/>
              </a:gdLst>
              <a:ahLst/>
              <a:rect l="textAreaLeft" t="textAreaTop" r="textAreaRight" b="textAreaBottom"/>
              <a:pathLst>
                <a:path w="86258" h="124456">
                  <a:moveTo>
                    <a:pt x="0" y="0"/>
                  </a:moveTo>
                  <a:lnTo>
                    <a:pt x="86259" y="0"/>
                  </a:lnTo>
                  <a:lnTo>
                    <a:pt x="86259" y="124456"/>
                  </a:lnTo>
                  <a:lnTo>
                    <a:pt x="0" y="1244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280" bIns="82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8" name="CustomShape 19"/>
            <p:cNvSpPr/>
            <p:nvPr/>
          </p:nvSpPr>
          <p:spPr>
            <a:xfrm>
              <a:off x="4158360" y="5896080"/>
              <a:ext cx="190080" cy="10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6200"/>
                <a:gd name="textAreaBottom" fmla="*/ 106560 h 106200"/>
              </a:gdLst>
              <a:ahLst/>
              <a:rect l="textAreaLeft" t="textAreaTop" r="textAreaRight" b="textAreaBottom"/>
              <a:pathLst>
                <a:path w="86258" h="248912">
                  <a:moveTo>
                    <a:pt x="0" y="0"/>
                  </a:moveTo>
                  <a:lnTo>
                    <a:pt x="86259" y="0"/>
                  </a:lnTo>
                  <a:lnTo>
                    <a:pt x="86259" y="248912"/>
                  </a:lnTo>
                  <a:lnTo>
                    <a:pt x="0" y="2489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9" name="CustomShape 20"/>
            <p:cNvSpPr/>
            <p:nvPr/>
          </p:nvSpPr>
          <p:spPr>
            <a:xfrm>
              <a:off x="4348080" y="5468040"/>
              <a:ext cx="190080" cy="534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34240"/>
                <a:gd name="textAreaBottom" fmla="*/ 534600 h 534240"/>
              </a:gdLst>
              <a:ahLst/>
              <a:rect l="textAreaLeft" t="textAreaTop" r="textAreaRight" b="textAreaBottom"/>
              <a:pathLst>
                <a:path w="86258" h="1244560">
                  <a:moveTo>
                    <a:pt x="0" y="0"/>
                  </a:moveTo>
                  <a:lnTo>
                    <a:pt x="86258" y="0"/>
                  </a:lnTo>
                  <a:lnTo>
                    <a:pt x="86258" y="1244560"/>
                  </a:lnTo>
                  <a:lnTo>
                    <a:pt x="0" y="12445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0" name="CustomShape 21"/>
            <p:cNvSpPr/>
            <p:nvPr/>
          </p:nvSpPr>
          <p:spPr>
            <a:xfrm>
              <a:off x="4537800" y="5541120"/>
              <a:ext cx="190080" cy="460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0800"/>
                <a:gd name="textAreaBottom" fmla="*/ 461160 h 460800"/>
              </a:gdLst>
              <a:ahLst/>
              <a:rect l="textAreaLeft" t="textAreaTop" r="textAreaRight" b="textAreaBottom"/>
              <a:pathLst>
                <a:path w="86258" h="1074348">
                  <a:moveTo>
                    <a:pt x="0" y="0"/>
                  </a:moveTo>
                  <a:lnTo>
                    <a:pt x="86259" y="0"/>
                  </a:lnTo>
                  <a:lnTo>
                    <a:pt x="86259" y="1074348"/>
                  </a:lnTo>
                  <a:lnTo>
                    <a:pt x="0" y="10743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1" name="CustomShape 22"/>
            <p:cNvSpPr/>
            <p:nvPr/>
          </p:nvSpPr>
          <p:spPr>
            <a:xfrm>
              <a:off x="4727520" y="5830920"/>
              <a:ext cx="190080" cy="17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1000"/>
                <a:gd name="textAreaBottom" fmla="*/ 171360 h 171000"/>
              </a:gdLst>
              <a:ahLst/>
              <a:rect l="textAreaLeft" t="textAreaTop" r="textAreaRight" b="textAreaBottom"/>
              <a:pathLst>
                <a:path w="86258" h="399906">
                  <a:moveTo>
                    <a:pt x="0" y="0"/>
                  </a:moveTo>
                  <a:lnTo>
                    <a:pt x="86259" y="0"/>
                  </a:lnTo>
                  <a:lnTo>
                    <a:pt x="86259" y="399907"/>
                  </a:lnTo>
                  <a:lnTo>
                    <a:pt x="0" y="39990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2" name="CustomShape 23"/>
            <p:cNvSpPr/>
            <p:nvPr/>
          </p:nvSpPr>
          <p:spPr>
            <a:xfrm>
              <a:off x="4917240" y="4789800"/>
              <a:ext cx="190080" cy="1212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12480"/>
                <a:gd name="textAreaBottom" fmla="*/ 1212840 h 1212480"/>
              </a:gdLst>
              <a:ahLst/>
              <a:rect l="textAreaLeft" t="textAreaTop" r="textAreaRight" b="textAreaBottom"/>
              <a:pathLst>
                <a:path w="86258" h="2823138">
                  <a:moveTo>
                    <a:pt x="0" y="0"/>
                  </a:moveTo>
                  <a:lnTo>
                    <a:pt x="86258" y="0"/>
                  </a:lnTo>
                  <a:lnTo>
                    <a:pt x="86258" y="2823138"/>
                  </a:lnTo>
                  <a:lnTo>
                    <a:pt x="0" y="28231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3" name="CustomShape 24"/>
            <p:cNvSpPr/>
            <p:nvPr/>
          </p:nvSpPr>
          <p:spPr>
            <a:xfrm>
              <a:off x="5106960" y="5532840"/>
              <a:ext cx="190080" cy="46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9080"/>
                <a:gd name="textAreaBottom" fmla="*/ 469440 h 469080"/>
              </a:gdLst>
              <a:ahLst/>
              <a:rect l="textAreaLeft" t="textAreaTop" r="textAreaRight" b="textAreaBottom"/>
              <a:pathLst>
                <a:path w="86258" h="1093565">
                  <a:moveTo>
                    <a:pt x="0" y="0"/>
                  </a:moveTo>
                  <a:lnTo>
                    <a:pt x="86259" y="0"/>
                  </a:lnTo>
                  <a:lnTo>
                    <a:pt x="86259" y="1093566"/>
                  </a:lnTo>
                  <a:lnTo>
                    <a:pt x="0" y="109356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4" name="CustomShape 25"/>
            <p:cNvSpPr/>
            <p:nvPr/>
          </p:nvSpPr>
          <p:spPr>
            <a:xfrm>
              <a:off x="5296680" y="5608800"/>
              <a:ext cx="190080" cy="393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93480"/>
                <a:gd name="textAreaBottom" fmla="*/ 393840 h 393480"/>
              </a:gdLst>
              <a:ahLst/>
              <a:rect l="textAreaLeft" t="textAreaTop" r="textAreaRight" b="textAreaBottom"/>
              <a:pathLst>
                <a:path w="86258" h="916947">
                  <a:moveTo>
                    <a:pt x="0" y="0"/>
                  </a:moveTo>
                  <a:lnTo>
                    <a:pt x="86259" y="0"/>
                  </a:lnTo>
                  <a:lnTo>
                    <a:pt x="86259" y="916948"/>
                  </a:lnTo>
                  <a:lnTo>
                    <a:pt x="0" y="9169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5" name="CustomShape 26"/>
            <p:cNvSpPr/>
            <p:nvPr/>
          </p:nvSpPr>
          <p:spPr>
            <a:xfrm>
              <a:off x="5486400" y="5637240"/>
              <a:ext cx="190080" cy="36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5040"/>
                <a:gd name="textAreaBottom" fmla="*/ 365400 h 365040"/>
              </a:gdLst>
              <a:ahLst/>
              <a:rect l="textAreaLeft" t="textAreaTop" r="textAreaRight" b="textAreaBottom"/>
              <a:pathLst>
                <a:path w="86258" h="851059">
                  <a:moveTo>
                    <a:pt x="0" y="0"/>
                  </a:moveTo>
                  <a:lnTo>
                    <a:pt x="86259" y="0"/>
                  </a:lnTo>
                  <a:lnTo>
                    <a:pt x="86259" y="851060"/>
                  </a:lnTo>
                  <a:lnTo>
                    <a:pt x="0" y="8510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6" name="CustomShape 27"/>
            <p:cNvSpPr/>
            <p:nvPr/>
          </p:nvSpPr>
          <p:spPr>
            <a:xfrm>
              <a:off x="567612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7" name="CustomShape 28"/>
            <p:cNvSpPr/>
            <p:nvPr/>
          </p:nvSpPr>
          <p:spPr>
            <a:xfrm>
              <a:off x="5866200" y="5777640"/>
              <a:ext cx="190080" cy="22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24640"/>
                <a:gd name="textAreaBottom" fmla="*/ 225000 h 224640"/>
              </a:gdLst>
              <a:ahLst/>
              <a:rect l="textAreaLeft" t="textAreaTop" r="textAreaRight" b="textAreaBottom"/>
              <a:pathLst>
                <a:path w="86258" h="524362">
                  <a:moveTo>
                    <a:pt x="0" y="0"/>
                  </a:moveTo>
                  <a:lnTo>
                    <a:pt x="86258" y="0"/>
                  </a:lnTo>
                  <a:lnTo>
                    <a:pt x="86258" y="524363"/>
                  </a:lnTo>
                  <a:lnTo>
                    <a:pt x="0" y="524363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8" name="CustomShape 29"/>
            <p:cNvSpPr/>
            <p:nvPr/>
          </p:nvSpPr>
          <p:spPr>
            <a:xfrm>
              <a:off x="6055920" y="5800320"/>
              <a:ext cx="190080" cy="2019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01960"/>
                <a:gd name="textAreaBottom" fmla="*/ 202320 h 201960"/>
              </a:gdLst>
              <a:ahLst/>
              <a:rect l="textAreaLeft" t="textAreaTop" r="textAreaRight" b="textAreaBottom"/>
              <a:pathLst>
                <a:path w="86258" h="471285">
                  <a:moveTo>
                    <a:pt x="0" y="0"/>
                  </a:moveTo>
                  <a:lnTo>
                    <a:pt x="86259" y="0"/>
                  </a:lnTo>
                  <a:lnTo>
                    <a:pt x="86259" y="471286"/>
                  </a:lnTo>
                  <a:lnTo>
                    <a:pt x="0" y="4712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9" name="CustomShape 30"/>
            <p:cNvSpPr/>
            <p:nvPr/>
          </p:nvSpPr>
          <p:spPr>
            <a:xfrm>
              <a:off x="6245640" y="5966280"/>
              <a:ext cx="190080" cy="36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000"/>
                <a:gd name="textAreaBottom" fmla="*/ 36360 h 36000"/>
              </a:gdLst>
              <a:ahLst/>
              <a:rect l="textAreaLeft" t="textAreaTop" r="textAreaRight" b="textAreaBottom"/>
              <a:pathLst>
                <a:path w="86258" h="85105">
                  <a:moveTo>
                    <a:pt x="0" y="0"/>
                  </a:moveTo>
                  <a:lnTo>
                    <a:pt x="86259" y="0"/>
                  </a:lnTo>
                  <a:lnTo>
                    <a:pt x="86259" y="85106"/>
                  </a:lnTo>
                  <a:lnTo>
                    <a:pt x="0" y="851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8640" bIns="-86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0" name="CustomShape 31"/>
            <p:cNvSpPr/>
            <p:nvPr/>
          </p:nvSpPr>
          <p:spPr>
            <a:xfrm>
              <a:off x="6435360" y="5924160"/>
              <a:ext cx="190080" cy="77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760"/>
                <a:gd name="textAreaBottom" fmla="*/ 78120 h 77760"/>
              </a:gdLst>
              <a:ahLst/>
              <a:rect l="textAreaLeft" t="textAreaTop" r="textAreaRight" b="textAreaBottom"/>
              <a:pathLst>
                <a:path w="86258" h="183023">
                  <a:moveTo>
                    <a:pt x="0" y="0"/>
                  </a:moveTo>
                  <a:lnTo>
                    <a:pt x="86258" y="0"/>
                  </a:lnTo>
                  <a:lnTo>
                    <a:pt x="86258" y="183024"/>
                  </a:lnTo>
                  <a:lnTo>
                    <a:pt x="0" y="18302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3120" bIns="33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1" name="CustomShape 32"/>
            <p:cNvSpPr/>
            <p:nvPr/>
          </p:nvSpPr>
          <p:spPr>
            <a:xfrm>
              <a:off x="6625080" y="5963400"/>
              <a:ext cx="190080" cy="385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8520"/>
                <a:gd name="textAreaBottom" fmla="*/ 38880 h 38520"/>
              </a:gdLst>
              <a:ahLst/>
              <a:rect l="textAreaLeft" t="textAreaTop" r="textAreaRight" b="textAreaBottom"/>
              <a:pathLst>
                <a:path w="86258" h="91511">
                  <a:moveTo>
                    <a:pt x="0" y="0"/>
                  </a:moveTo>
                  <a:lnTo>
                    <a:pt x="86259" y="0"/>
                  </a:lnTo>
                  <a:lnTo>
                    <a:pt x="86259" y="91512"/>
                  </a:lnTo>
                  <a:lnTo>
                    <a:pt x="0" y="915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6120" bIns="-6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2" name="CustomShape 33"/>
            <p:cNvSpPr/>
            <p:nvPr/>
          </p:nvSpPr>
          <p:spPr>
            <a:xfrm>
              <a:off x="6814800" y="5977800"/>
              <a:ext cx="190080" cy="24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4480"/>
                <a:gd name="textAreaBottom" fmla="*/ 24840 h 24480"/>
              </a:gdLst>
              <a:ahLst/>
              <a:rect l="textAreaLeft" t="textAreaTop" r="textAreaRight" b="textAreaBottom"/>
              <a:pathLst>
                <a:path w="86258" h="58567">
                  <a:moveTo>
                    <a:pt x="0" y="0"/>
                  </a:moveTo>
                  <a:lnTo>
                    <a:pt x="86259" y="0"/>
                  </a:lnTo>
                  <a:lnTo>
                    <a:pt x="86259" y="58568"/>
                  </a:lnTo>
                  <a:lnTo>
                    <a:pt x="0" y="5856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0160" bIns="-201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3" name="CustomShape 34"/>
            <p:cNvSpPr/>
            <p:nvPr/>
          </p:nvSpPr>
          <p:spPr>
            <a:xfrm>
              <a:off x="7004520" y="5817240"/>
              <a:ext cx="190080" cy="18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85040"/>
                <a:gd name="textAreaBottom" fmla="*/ 185400 h 185040"/>
              </a:gdLst>
              <a:ahLst/>
              <a:rect l="textAreaLeft" t="textAreaTop" r="textAreaRight" b="textAreaBottom"/>
              <a:pathLst>
                <a:path w="86258" h="431935">
                  <a:moveTo>
                    <a:pt x="0" y="0"/>
                  </a:moveTo>
                  <a:lnTo>
                    <a:pt x="86258" y="0"/>
                  </a:lnTo>
                  <a:lnTo>
                    <a:pt x="86258" y="431936"/>
                  </a:lnTo>
                  <a:lnTo>
                    <a:pt x="0" y="43193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4" name="CustomShape 35"/>
            <p:cNvSpPr/>
            <p:nvPr/>
          </p:nvSpPr>
          <p:spPr>
            <a:xfrm>
              <a:off x="7194240" y="5881680"/>
              <a:ext cx="190080" cy="120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0240"/>
                <a:gd name="textAreaBottom" fmla="*/ 120600 h 120240"/>
              </a:gdLst>
              <a:ahLst/>
              <a:rect l="textAreaLeft" t="textAreaTop" r="textAreaRight" b="textAreaBottom"/>
              <a:pathLst>
                <a:path w="86258" h="281856">
                  <a:moveTo>
                    <a:pt x="0" y="0"/>
                  </a:moveTo>
                  <a:lnTo>
                    <a:pt x="86259" y="0"/>
                  </a:lnTo>
                  <a:lnTo>
                    <a:pt x="86259" y="281856"/>
                  </a:lnTo>
                  <a:lnTo>
                    <a:pt x="0" y="2818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5" name="CustomShape 36"/>
            <p:cNvSpPr/>
            <p:nvPr/>
          </p:nvSpPr>
          <p:spPr>
            <a:xfrm>
              <a:off x="7383960" y="5954760"/>
              <a:ext cx="190080" cy="47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7160"/>
                <a:gd name="textAreaBottom" fmla="*/ 47520 h 47160"/>
              </a:gdLst>
              <a:ahLst/>
              <a:rect l="textAreaLeft" t="textAreaTop" r="textAreaRight" b="textAreaBottom"/>
              <a:pathLst>
                <a:path w="86258" h="111644">
                  <a:moveTo>
                    <a:pt x="0" y="0"/>
                  </a:moveTo>
                  <a:lnTo>
                    <a:pt x="86259" y="0"/>
                  </a:lnTo>
                  <a:lnTo>
                    <a:pt x="86259" y="111644"/>
                  </a:lnTo>
                  <a:lnTo>
                    <a:pt x="0" y="1116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520" bIns="2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6" name="CustomShape 37"/>
            <p:cNvSpPr/>
            <p:nvPr/>
          </p:nvSpPr>
          <p:spPr>
            <a:xfrm>
              <a:off x="75736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7" name="CustomShape 38"/>
            <p:cNvSpPr/>
            <p:nvPr/>
          </p:nvSpPr>
          <p:spPr>
            <a:xfrm>
              <a:off x="776376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8" name="CustomShape 39"/>
            <p:cNvSpPr/>
            <p:nvPr/>
          </p:nvSpPr>
          <p:spPr>
            <a:xfrm>
              <a:off x="79534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8" y="0"/>
                  </a:lnTo>
                  <a:lnTo>
                    <a:pt x="86258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9" name="CustomShape 40"/>
            <p:cNvSpPr/>
            <p:nvPr/>
          </p:nvSpPr>
          <p:spPr>
            <a:xfrm>
              <a:off x="814320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8" y="0"/>
                  </a:lnTo>
                  <a:lnTo>
                    <a:pt x="86258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0" name="CustomShape 41"/>
            <p:cNvSpPr/>
            <p:nvPr/>
          </p:nvSpPr>
          <p:spPr>
            <a:xfrm>
              <a:off x="8332920" y="5994720"/>
              <a:ext cx="190080" cy="7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560"/>
                <a:gd name="textAreaBottom" fmla="*/ 7920 h 7560"/>
              </a:gdLst>
              <a:ahLst/>
              <a:rect l="textAreaLeft" t="textAreaTop" r="textAreaRight" b="textAreaBottom"/>
              <a:pathLst>
                <a:path w="86258" h="19217">
                  <a:moveTo>
                    <a:pt x="0" y="0"/>
                  </a:moveTo>
                  <a:lnTo>
                    <a:pt x="86258" y="0"/>
                  </a:lnTo>
                  <a:lnTo>
                    <a:pt x="86258" y="19217"/>
                  </a:lnTo>
                  <a:lnTo>
                    <a:pt x="0" y="1921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7080" bIns="-370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1" name="CustomShape 42"/>
            <p:cNvSpPr/>
            <p:nvPr/>
          </p:nvSpPr>
          <p:spPr>
            <a:xfrm>
              <a:off x="852264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2" name="CustomShape 43"/>
            <p:cNvSpPr/>
            <p:nvPr/>
          </p:nvSpPr>
          <p:spPr>
            <a:xfrm>
              <a:off x="871236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9" y="0"/>
                  </a:lnTo>
                  <a:lnTo>
                    <a:pt x="86259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3" name="CustomShape 44"/>
            <p:cNvSpPr/>
            <p:nvPr/>
          </p:nvSpPr>
          <p:spPr>
            <a:xfrm>
              <a:off x="89020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9" y="0"/>
                  </a:lnTo>
                  <a:lnTo>
                    <a:pt x="86259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4" name="CustomShape 45"/>
            <p:cNvSpPr/>
            <p:nvPr/>
          </p:nvSpPr>
          <p:spPr>
            <a:xfrm>
              <a:off x="90918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8" y="0"/>
                  </a:lnTo>
                  <a:lnTo>
                    <a:pt x="86258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5" name="CustomShape 46"/>
            <p:cNvSpPr/>
            <p:nvPr/>
          </p:nvSpPr>
          <p:spPr>
            <a:xfrm>
              <a:off x="9281520" y="5988600"/>
              <a:ext cx="190080" cy="13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320"/>
                <a:gd name="textAreaBottom" fmla="*/ 13680 h 13320"/>
              </a:gdLst>
              <a:ahLst/>
              <a:rect l="textAreaLeft" t="textAreaTop" r="textAreaRight" b="textAreaBottom"/>
              <a:pathLst>
                <a:path w="86258" h="32944">
                  <a:moveTo>
                    <a:pt x="0" y="0"/>
                  </a:moveTo>
                  <a:lnTo>
                    <a:pt x="86258" y="0"/>
                  </a:lnTo>
                  <a:lnTo>
                    <a:pt x="86258" y="32944"/>
                  </a:lnTo>
                  <a:lnTo>
                    <a:pt x="0" y="329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1320" bIns="-31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6" name="CustomShape 47"/>
            <p:cNvSpPr/>
            <p:nvPr/>
          </p:nvSpPr>
          <p:spPr>
            <a:xfrm>
              <a:off x="94716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7" name="CustomShape 48"/>
            <p:cNvSpPr/>
            <p:nvPr/>
          </p:nvSpPr>
          <p:spPr>
            <a:xfrm>
              <a:off x="9661320" y="5986080"/>
              <a:ext cx="190080" cy="1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6200"/>
                <a:gd name="textAreaBottom" fmla="*/ 16560 h 16200"/>
              </a:gdLst>
              <a:ahLst/>
              <a:rect l="textAreaLeft" t="textAreaTop" r="textAreaRight" b="textAreaBottom"/>
              <a:pathLst>
                <a:path w="86258" h="39350">
                  <a:moveTo>
                    <a:pt x="0" y="0"/>
                  </a:moveTo>
                  <a:lnTo>
                    <a:pt x="86259" y="0"/>
                  </a:lnTo>
                  <a:lnTo>
                    <a:pt x="86259" y="39350"/>
                  </a:lnTo>
                  <a:lnTo>
                    <a:pt x="0" y="3935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440" bIns="-284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8" name="CustomShape 49"/>
            <p:cNvSpPr/>
            <p:nvPr/>
          </p:nvSpPr>
          <p:spPr>
            <a:xfrm>
              <a:off x="985104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9" name="CustomShape 50"/>
            <p:cNvSpPr/>
            <p:nvPr/>
          </p:nvSpPr>
          <p:spPr>
            <a:xfrm>
              <a:off x="10040760" y="5676480"/>
              <a:ext cx="190080" cy="32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25800"/>
                <a:gd name="textAreaBottom" fmla="*/ 326160 h 325800"/>
              </a:gdLst>
              <a:ahLst/>
              <a:rect l="textAreaLeft" t="textAreaTop" r="textAreaRight" b="textAreaBottom"/>
              <a:pathLst>
                <a:path w="86258" h="759547">
                  <a:moveTo>
                    <a:pt x="0" y="0"/>
                  </a:moveTo>
                  <a:lnTo>
                    <a:pt x="86258" y="0"/>
                  </a:lnTo>
                  <a:lnTo>
                    <a:pt x="86258" y="759548"/>
                  </a:lnTo>
                  <a:lnTo>
                    <a:pt x="0" y="7595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0" name="CustomShape 51"/>
            <p:cNvSpPr/>
            <p:nvPr/>
          </p:nvSpPr>
          <p:spPr>
            <a:xfrm>
              <a:off x="102304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1" name="CustomShape 52"/>
            <p:cNvSpPr/>
            <p:nvPr/>
          </p:nvSpPr>
          <p:spPr>
            <a:xfrm>
              <a:off x="1042020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2" name="CustomShape 53"/>
            <p:cNvSpPr/>
            <p:nvPr/>
          </p:nvSpPr>
          <p:spPr>
            <a:xfrm>
              <a:off x="10609920" y="5974560"/>
              <a:ext cx="190080" cy="277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7720"/>
                <a:gd name="textAreaBottom" fmla="*/ 28080 h 27720"/>
              </a:gdLst>
              <a:ahLst/>
              <a:rect l="textAreaLeft" t="textAreaTop" r="textAreaRight" b="textAreaBottom"/>
              <a:pathLst>
                <a:path w="86258" h="65888">
                  <a:moveTo>
                    <a:pt x="0" y="0"/>
                  </a:moveTo>
                  <a:lnTo>
                    <a:pt x="86259" y="0"/>
                  </a:lnTo>
                  <a:lnTo>
                    <a:pt x="86259" y="65889"/>
                  </a:lnTo>
                  <a:lnTo>
                    <a:pt x="0" y="65889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6920" bIns="-169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3" name="CustomShape 54"/>
            <p:cNvSpPr/>
            <p:nvPr/>
          </p:nvSpPr>
          <p:spPr>
            <a:xfrm>
              <a:off x="1079964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44" name="CustomShape 55"/>
          <p:cNvSpPr/>
          <p:nvPr/>
        </p:nvSpPr>
        <p:spPr>
          <a:xfrm>
            <a:off x="876960" y="4114800"/>
            <a:ext cx="10616040" cy="1943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5" name="CustomShape 56"/>
          <p:cNvSpPr/>
          <p:nvPr/>
        </p:nvSpPr>
        <p:spPr>
          <a:xfrm>
            <a:off x="823680" y="6059520"/>
            <a:ext cx="8118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1970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6" name="CustomShape 57"/>
          <p:cNvSpPr/>
          <p:nvPr/>
        </p:nvSpPr>
        <p:spPr>
          <a:xfrm>
            <a:off x="4361040" y="6059520"/>
            <a:ext cx="83772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7" name="CustomShape 58"/>
          <p:cNvSpPr/>
          <p:nvPr/>
        </p:nvSpPr>
        <p:spPr>
          <a:xfrm>
            <a:off x="8182440" y="6059520"/>
            <a:ext cx="8481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8" name="CustomShape 59"/>
          <p:cNvSpPr/>
          <p:nvPr/>
        </p:nvSpPr>
        <p:spPr>
          <a:xfrm>
            <a:off x="10436760" y="6059520"/>
            <a:ext cx="884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2023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9" name="Picture 7" descr=""/>
          <p:cNvPicPr/>
          <p:nvPr/>
        </p:nvPicPr>
        <p:blipFill>
          <a:blip r:embed="rId3"/>
          <a:stretch/>
        </p:blipFill>
        <p:spPr>
          <a:xfrm>
            <a:off x="636120" y="8038800"/>
            <a:ext cx="10765440" cy="388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0" name="CustomShape 63"/>
          <p:cNvSpPr/>
          <p:nvPr/>
        </p:nvSpPr>
        <p:spPr>
          <a:xfrm>
            <a:off x="781920" y="366480"/>
            <a:ext cx="108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Oil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1" name="CustomShape 64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2" name="CustomShape 65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3" name="CustomShape 66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4" name="CustomShape 67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5" name="CustomShape 68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6" name="CustomShape 69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7" name="CustomShape 70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8" name="Picture 9" descr=""/>
          <p:cNvPicPr/>
          <p:nvPr/>
        </p:nvPicPr>
        <p:blipFill>
          <a:blip r:embed="rId4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9" name="CustomShape 77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0" name="CustomShape 81"/>
          <p:cNvSpPr/>
          <p:nvPr/>
        </p:nvSpPr>
        <p:spPr>
          <a:xfrm>
            <a:off x="879120" y="2425680"/>
            <a:ext cx="45763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d3dee2"/>
                </a:solidFill>
                <a:effectLst/>
                <a:uFillTx/>
                <a:latin typeface="Rubik Light"/>
                <a:ea typeface="DejaVu Sans"/>
              </a:rPr>
              <a:t>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1" name="CustomShape 82"/>
          <p:cNvSpPr/>
          <p:nvPr/>
        </p:nvSpPr>
        <p:spPr>
          <a:xfrm>
            <a:off x="898560" y="3283920"/>
            <a:ext cx="315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Spilled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2" name="CustomShape 83"/>
          <p:cNvSpPr/>
          <p:nvPr/>
        </p:nvSpPr>
        <p:spPr>
          <a:xfrm>
            <a:off x="1909800" y="4062600"/>
            <a:ext cx="7542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636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3" name="CustomShape 84"/>
          <p:cNvSpPr/>
          <p:nvPr/>
        </p:nvSpPr>
        <p:spPr>
          <a:xfrm>
            <a:off x="10626480" y="5542560"/>
            <a:ext cx="5212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264" name="Group 85"/>
          <p:cNvGrpSpPr/>
          <p:nvPr/>
        </p:nvGrpSpPr>
        <p:grpSpPr>
          <a:xfrm>
            <a:off x="919080" y="6003000"/>
            <a:ext cx="10078560" cy="75600"/>
            <a:chOff x="919080" y="6003000"/>
            <a:chExt cx="10078560" cy="75600"/>
          </a:xfrm>
        </p:grpSpPr>
        <p:sp>
          <p:nvSpPr>
            <p:cNvPr id="265" name="CustomShape 86"/>
            <p:cNvSpPr/>
            <p:nvPr/>
          </p:nvSpPr>
          <p:spPr>
            <a:xfrm rot="16200000">
              <a:off x="9331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6" name="CustomShape 87"/>
            <p:cNvSpPr/>
            <p:nvPr/>
          </p:nvSpPr>
          <p:spPr>
            <a:xfrm rot="16200000">
              <a:off x="473076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7" name="CustomShape 88"/>
            <p:cNvSpPr/>
            <p:nvPr/>
          </p:nvSpPr>
          <p:spPr>
            <a:xfrm rot="16200000">
              <a:off x="85654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8" name="CustomShape 89"/>
            <p:cNvSpPr/>
            <p:nvPr/>
          </p:nvSpPr>
          <p:spPr>
            <a:xfrm rot="16200000">
              <a:off x="108378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9" name="CustomShape 90"/>
            <p:cNvSpPr/>
            <p:nvPr/>
          </p:nvSpPr>
          <p:spPr>
            <a:xfrm>
              <a:off x="919080" y="6003000"/>
              <a:ext cx="10078560" cy="360"/>
            </a:xfrm>
            <a:custGeom>
              <a:avLst/>
              <a:gdLst>
                <a:gd name="textAreaLeft" fmla="*/ 0 w 10078560"/>
                <a:gd name="textAreaRight" fmla="*/ 10078920 w 1007856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70" name="CustomShape 149"/>
          <p:cNvSpPr/>
          <p:nvPr/>
        </p:nvSpPr>
        <p:spPr>
          <a:xfrm>
            <a:off x="9286920" y="2828520"/>
            <a:ext cx="16178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1800" strike="noStrike" u="none">
                <a:solidFill>
                  <a:srgbClr val="8697b1"/>
                </a:solidFill>
                <a:effectLst/>
                <a:uFillTx/>
                <a:latin typeface="Rubik Light"/>
                <a:ea typeface="DejaVu Sans"/>
              </a:rPr>
              <a:t>Million Tonnes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06 3.33333E-006 L 0.8112 0.00602 E">
                                      <p:cBhvr>
                                        <p:cTn id="18" dur="2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oup 8"/>
          <p:cNvGrpSpPr/>
          <p:nvPr/>
        </p:nvGrpSpPr>
        <p:grpSpPr>
          <a:xfrm>
            <a:off x="811800" y="452160"/>
            <a:ext cx="10185480" cy="2835720"/>
            <a:chOff x="811800" y="452160"/>
            <a:chExt cx="10185480" cy="2835720"/>
          </a:xfrm>
        </p:grpSpPr>
        <p:grpSp>
          <p:nvGrpSpPr>
            <p:cNvPr id="272" name="Group 12"/>
            <p:cNvGrpSpPr/>
            <p:nvPr/>
          </p:nvGrpSpPr>
          <p:grpSpPr>
            <a:xfrm>
              <a:off x="924480" y="945000"/>
              <a:ext cx="10048320" cy="2342880"/>
              <a:chOff x="924480" y="945000"/>
              <a:chExt cx="10048320" cy="2342880"/>
            </a:xfrm>
          </p:grpSpPr>
          <p:pic>
            <p:nvPicPr>
              <p:cNvPr id="273" name="" descr=""/>
              <p:cNvPicPr/>
              <p:nvPr/>
            </p:nvPicPr>
            <p:blipFill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/>
            </p:blipFill>
            <p:spPr>
              <a:xfrm>
                <a:off x="946800" y="945000"/>
                <a:ext cx="10026000" cy="23428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274" name="Freeform 2"/>
              <p:cNvSpPr/>
              <p:nvPr/>
            </p:nvSpPr>
            <p:spPr>
              <a:xfrm>
                <a:off x="924480" y="945000"/>
                <a:ext cx="10048320" cy="1353960"/>
              </a:xfrm>
              <a:custGeom>
                <a:avLst/>
                <a:gdLst>
                  <a:gd name="textAreaLeft" fmla="*/ 0 w 10048320"/>
                  <a:gd name="textAreaRight" fmla="*/ 10048680 w 10048320"/>
                  <a:gd name="textAreaTop" fmla="*/ 0 h 1353960"/>
                  <a:gd name="textAreaBottom" fmla="*/ 1354320 h 1353960"/>
                </a:gdLst>
                <a:ahLst/>
                <a:rect l="textAreaLeft" t="textAreaTop" r="textAreaRight" b="textAreaBottom"/>
                <a:pathLst>
                  <a:path w="13067" h="3018">
                    <a:moveTo>
                      <a:pt x="0" y="3017"/>
                    </a:moveTo>
                    <a:lnTo>
                      <a:pt x="247" y="2875"/>
                    </a:lnTo>
                    <a:lnTo>
                      <a:pt x="494" y="2681"/>
                    </a:lnTo>
                    <a:lnTo>
                      <a:pt x="740" y="2343"/>
                    </a:lnTo>
                    <a:lnTo>
                      <a:pt x="987" y="2398"/>
                    </a:lnTo>
                    <a:lnTo>
                      <a:pt x="1233" y="2695"/>
                    </a:lnTo>
                    <a:lnTo>
                      <a:pt x="1480" y="2379"/>
                    </a:lnTo>
                    <a:lnTo>
                      <a:pt x="1726" y="2304"/>
                    </a:lnTo>
                    <a:lnTo>
                      <a:pt x="1973" y="2291"/>
                    </a:lnTo>
                    <a:lnTo>
                      <a:pt x="2219" y="2066"/>
                    </a:lnTo>
                    <a:lnTo>
                      <a:pt x="2466" y="2337"/>
                    </a:lnTo>
                    <a:lnTo>
                      <a:pt x="2712" y="2621"/>
                    </a:lnTo>
                    <a:lnTo>
                      <a:pt x="2959" y="2902"/>
                    </a:lnTo>
                    <a:lnTo>
                      <a:pt x="3205" y="2984"/>
                    </a:lnTo>
                    <a:lnTo>
                      <a:pt x="3452" y="2957"/>
                    </a:lnTo>
                    <a:lnTo>
                      <a:pt x="3699" y="2987"/>
                    </a:lnTo>
                    <a:lnTo>
                      <a:pt x="3945" y="2843"/>
                    </a:lnTo>
                    <a:lnTo>
                      <a:pt x="4192" y="2846"/>
                    </a:lnTo>
                    <a:lnTo>
                      <a:pt x="4438" y="2739"/>
                    </a:lnTo>
                    <a:lnTo>
                      <a:pt x="4685" y="2562"/>
                    </a:lnTo>
                    <a:lnTo>
                      <a:pt x="4931" y="2520"/>
                    </a:lnTo>
                    <a:lnTo>
                      <a:pt x="5178" y="2465"/>
                    </a:lnTo>
                    <a:lnTo>
                      <a:pt x="5424" y="2354"/>
                    </a:lnTo>
                    <a:lnTo>
                      <a:pt x="5670" y="2221"/>
                    </a:lnTo>
                    <a:lnTo>
                      <a:pt x="5916" y="2123"/>
                    </a:lnTo>
                    <a:lnTo>
                      <a:pt x="6163" y="2055"/>
                    </a:lnTo>
                    <a:lnTo>
                      <a:pt x="6409" y="1934"/>
                    </a:lnTo>
                    <a:lnTo>
                      <a:pt x="6656" y="1863"/>
                    </a:lnTo>
                    <a:lnTo>
                      <a:pt x="6903" y="2005"/>
                    </a:lnTo>
                    <a:lnTo>
                      <a:pt x="7149" y="2000"/>
                    </a:lnTo>
                    <a:lnTo>
                      <a:pt x="7396" y="1877"/>
                    </a:lnTo>
                    <a:lnTo>
                      <a:pt x="7642" y="1855"/>
                    </a:lnTo>
                    <a:lnTo>
                      <a:pt x="7889" y="1904"/>
                    </a:lnTo>
                    <a:lnTo>
                      <a:pt x="8135" y="1783"/>
                    </a:lnTo>
                    <a:lnTo>
                      <a:pt x="8382" y="1636"/>
                    </a:lnTo>
                    <a:lnTo>
                      <a:pt x="8628" y="1469"/>
                    </a:lnTo>
                    <a:lnTo>
                      <a:pt x="8875" y="1033"/>
                    </a:lnTo>
                    <a:lnTo>
                      <a:pt x="9121" y="956"/>
                    </a:lnTo>
                    <a:lnTo>
                      <a:pt x="9368" y="963"/>
                    </a:lnTo>
                    <a:lnTo>
                      <a:pt x="9614" y="1122"/>
                    </a:lnTo>
                    <a:lnTo>
                      <a:pt x="9861" y="917"/>
                    </a:lnTo>
                    <a:lnTo>
                      <a:pt x="10108" y="882"/>
                    </a:lnTo>
                    <a:lnTo>
                      <a:pt x="10354" y="808"/>
                    </a:lnTo>
                    <a:lnTo>
                      <a:pt x="10601" y="827"/>
                    </a:lnTo>
                    <a:lnTo>
                      <a:pt x="10847" y="831"/>
                    </a:lnTo>
                    <a:lnTo>
                      <a:pt x="11094" y="721"/>
                    </a:lnTo>
                    <a:lnTo>
                      <a:pt x="11340" y="353"/>
                    </a:lnTo>
                    <a:lnTo>
                      <a:pt x="11587" y="222"/>
                    </a:lnTo>
                    <a:lnTo>
                      <a:pt x="11833" y="137"/>
                    </a:lnTo>
                    <a:lnTo>
                      <a:pt x="12080" y="60"/>
                    </a:lnTo>
                    <a:lnTo>
                      <a:pt x="12326" y="246"/>
                    </a:lnTo>
                    <a:lnTo>
                      <a:pt x="12573" y="175"/>
                    </a:lnTo>
                    <a:lnTo>
                      <a:pt x="12819" y="68"/>
                    </a:lnTo>
                    <a:lnTo>
                      <a:pt x="13066" y="0"/>
                    </a:lnTo>
                    <a:lnTo>
                      <a:pt x="13066" y="0"/>
                    </a:lnTo>
                  </a:path>
                </a:pathLst>
              </a:custGeom>
              <a:noFill/>
              <a:ln w="101520">
                <a:solidFill>
                  <a:srgbClr val="282b3d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275" name="Group 13"/>
            <p:cNvGrpSpPr/>
            <p:nvPr/>
          </p:nvGrpSpPr>
          <p:grpSpPr>
            <a:xfrm>
              <a:off x="811800" y="452160"/>
              <a:ext cx="10185480" cy="1504800"/>
              <a:chOff x="811800" y="452160"/>
              <a:chExt cx="10185480" cy="1504800"/>
            </a:xfrm>
          </p:grpSpPr>
          <p:sp>
            <p:nvSpPr>
              <p:cNvPr id="276" name="CustomShape 150"/>
              <p:cNvSpPr/>
              <p:nvPr/>
            </p:nvSpPr>
            <p:spPr>
              <a:xfrm>
                <a:off x="10031760" y="452160"/>
                <a:ext cx="96552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3,350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277" name="CustomShape 151"/>
              <p:cNvSpPr/>
              <p:nvPr/>
            </p:nvSpPr>
            <p:spPr>
              <a:xfrm>
                <a:off x="811800" y="1500480"/>
                <a:ext cx="91836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1,440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278" name="CustomShape 152"/>
          <p:cNvSpPr/>
          <p:nvPr/>
        </p:nvSpPr>
        <p:spPr>
          <a:xfrm>
            <a:off x="9286920" y="2828880"/>
            <a:ext cx="16178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1800" strike="noStrike" u="none">
                <a:solidFill>
                  <a:srgbClr val="8697b1"/>
                </a:solidFill>
                <a:effectLst/>
                <a:uFillTx/>
                <a:latin typeface="Rubik Light"/>
                <a:ea typeface="DejaVu Sans"/>
              </a:rPr>
              <a:t>Million Tonnes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CustomShape 1"/>
          <p:cNvSpPr/>
          <p:nvPr/>
        </p:nvSpPr>
        <p:spPr>
          <a:xfrm>
            <a:off x="823680" y="6059520"/>
            <a:ext cx="8118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1970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4361040" y="6059520"/>
            <a:ext cx="83772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8182440" y="6059520"/>
            <a:ext cx="8481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10436760" y="6059520"/>
            <a:ext cx="884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2023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3" name="Picture 7" descr=""/>
          <p:cNvPicPr/>
          <p:nvPr/>
        </p:nvPicPr>
        <p:blipFill>
          <a:blip r:embed="rId3"/>
          <a:stretch/>
        </p:blipFill>
        <p:spPr>
          <a:xfrm>
            <a:off x="13618440" y="5943600"/>
            <a:ext cx="10765440" cy="388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4" name="CustomShape 8"/>
          <p:cNvSpPr/>
          <p:nvPr/>
        </p:nvSpPr>
        <p:spPr>
          <a:xfrm>
            <a:off x="781920" y="366480"/>
            <a:ext cx="108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Oil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5" name="CustomShape 9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6" name="CustomShape 10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7" name="CustomShape 11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8" name="CustomShape 12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9" name="CustomShape 13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0" name="CustomShape 14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1" name="CustomShape 15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Picture 9" descr=""/>
          <p:cNvPicPr/>
          <p:nvPr/>
        </p:nvPicPr>
        <p:blipFill>
          <a:blip r:embed="rId4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93" name="Group 16"/>
          <p:cNvGrpSpPr/>
          <p:nvPr/>
        </p:nvGrpSpPr>
        <p:grpSpPr>
          <a:xfrm>
            <a:off x="915120" y="3252600"/>
            <a:ext cx="10068840" cy="88920"/>
            <a:chOff x="915120" y="3252600"/>
            <a:chExt cx="10068840" cy="88920"/>
          </a:xfrm>
        </p:grpSpPr>
        <p:sp>
          <p:nvSpPr>
            <p:cNvPr id="294" name="CustomShape 17"/>
            <p:cNvSpPr/>
            <p:nvPr/>
          </p:nvSpPr>
          <p:spPr>
            <a:xfrm rot="16200000">
              <a:off x="888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5" name="CustomShape 18"/>
            <p:cNvSpPr/>
            <p:nvPr/>
          </p:nvSpPr>
          <p:spPr>
            <a:xfrm rot="16200000">
              <a:off x="47307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6" name="CustomShape 19"/>
            <p:cNvSpPr/>
            <p:nvPr/>
          </p:nvSpPr>
          <p:spPr>
            <a:xfrm rot="16200000">
              <a:off x="8565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7" name="CustomShape 20"/>
            <p:cNvSpPr/>
            <p:nvPr/>
          </p:nvSpPr>
          <p:spPr>
            <a:xfrm rot="16200000">
              <a:off x="109299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8" name="CustomShape 21"/>
            <p:cNvSpPr/>
            <p:nvPr/>
          </p:nvSpPr>
          <p:spPr>
            <a:xfrm>
              <a:off x="915120" y="3252600"/>
              <a:ext cx="10068840" cy="6120"/>
            </a:xfrm>
            <a:custGeom>
              <a:avLst/>
              <a:gdLst>
                <a:gd name="textAreaLeft" fmla="*/ 0 w 10068840"/>
                <a:gd name="textAreaRight" fmla="*/ 10069200 w 10068840"/>
                <a:gd name="textAreaTop" fmla="*/ 0 h 6120"/>
                <a:gd name="textAreaBottom" fmla="*/ 6480 h 612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8520" bIns="-385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99" name="CustomShape 22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0" name="CustomShape 26"/>
          <p:cNvSpPr/>
          <p:nvPr/>
        </p:nvSpPr>
        <p:spPr>
          <a:xfrm>
            <a:off x="879120" y="2425680"/>
            <a:ext cx="45763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d3dee2"/>
                </a:solidFill>
                <a:effectLst/>
                <a:uFillTx/>
                <a:latin typeface="Rubik Light"/>
                <a:ea typeface="DejaVu Sans"/>
              </a:rPr>
              <a:t>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01" name="Group 27"/>
          <p:cNvGrpSpPr/>
          <p:nvPr/>
        </p:nvGrpSpPr>
        <p:grpSpPr>
          <a:xfrm>
            <a:off x="932400" y="4212720"/>
            <a:ext cx="10057320" cy="1789560"/>
            <a:chOff x="932400" y="4212720"/>
            <a:chExt cx="10057320" cy="1789560"/>
          </a:xfrm>
        </p:grpSpPr>
        <p:sp>
          <p:nvSpPr>
            <p:cNvPr id="302" name="CustomShape 28"/>
            <p:cNvSpPr/>
            <p:nvPr/>
          </p:nvSpPr>
          <p:spPr>
            <a:xfrm>
              <a:off x="932400" y="4924800"/>
              <a:ext cx="190080" cy="1077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77120"/>
                <a:gd name="textAreaBottom" fmla="*/ 1077480 h 1077120"/>
              </a:gdLst>
              <a:ahLst/>
              <a:rect l="textAreaLeft" t="textAreaTop" r="textAreaRight" b="textAreaBottom"/>
              <a:pathLst>
                <a:path w="86258" h="2508337">
                  <a:moveTo>
                    <a:pt x="0" y="0"/>
                  </a:moveTo>
                  <a:lnTo>
                    <a:pt x="86259" y="0"/>
                  </a:lnTo>
                  <a:lnTo>
                    <a:pt x="86259" y="2508338"/>
                  </a:lnTo>
                  <a:lnTo>
                    <a:pt x="0" y="25083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3" name="CustomShape 29"/>
            <p:cNvSpPr/>
            <p:nvPr/>
          </p:nvSpPr>
          <p:spPr>
            <a:xfrm>
              <a:off x="1122120" y="5597280"/>
              <a:ext cx="190080" cy="40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04640"/>
                <a:gd name="textAreaBottom" fmla="*/ 405000 h 404640"/>
              </a:gdLst>
              <a:ahLst/>
              <a:rect l="textAreaLeft" t="textAreaTop" r="textAreaRight" b="textAreaBottom"/>
              <a:pathLst>
                <a:path w="86258" h="943486">
                  <a:moveTo>
                    <a:pt x="0" y="0"/>
                  </a:moveTo>
                  <a:lnTo>
                    <a:pt x="86259" y="0"/>
                  </a:lnTo>
                  <a:lnTo>
                    <a:pt x="86259" y="943486"/>
                  </a:lnTo>
                  <a:lnTo>
                    <a:pt x="0" y="9434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4" name="CustomShape 30"/>
            <p:cNvSpPr/>
            <p:nvPr/>
          </p:nvSpPr>
          <p:spPr>
            <a:xfrm>
              <a:off x="1311840" y="5122080"/>
              <a:ext cx="190080" cy="880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80200"/>
                <a:gd name="textAreaBottom" fmla="*/ 880560 h 880200"/>
              </a:gdLst>
              <a:ahLst/>
              <a:rect l="textAreaLeft" t="textAreaTop" r="textAreaRight" b="textAreaBottom"/>
              <a:pathLst>
                <a:path w="86258" h="2049863">
                  <a:moveTo>
                    <a:pt x="0" y="0"/>
                  </a:moveTo>
                  <a:lnTo>
                    <a:pt x="86259" y="0"/>
                  </a:lnTo>
                  <a:lnTo>
                    <a:pt x="86259" y="2049864"/>
                  </a:lnTo>
                  <a:lnTo>
                    <a:pt x="0" y="204986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5" name="CustomShape 31"/>
            <p:cNvSpPr/>
            <p:nvPr/>
          </p:nvSpPr>
          <p:spPr>
            <a:xfrm>
              <a:off x="1501560" y="5555520"/>
              <a:ext cx="190080" cy="446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46760"/>
                <a:gd name="textAreaBottom" fmla="*/ 447120 h 446760"/>
              </a:gdLst>
              <a:ahLst/>
              <a:rect l="textAreaLeft" t="textAreaTop" r="textAreaRight" b="textAreaBottom"/>
              <a:pathLst>
                <a:path w="86258" h="1041403">
                  <a:moveTo>
                    <a:pt x="0" y="0"/>
                  </a:moveTo>
                  <a:lnTo>
                    <a:pt x="86259" y="0"/>
                  </a:lnTo>
                  <a:lnTo>
                    <a:pt x="86259" y="1041404"/>
                  </a:lnTo>
                  <a:lnTo>
                    <a:pt x="0" y="104140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6" name="CustomShape 32"/>
            <p:cNvSpPr/>
            <p:nvPr/>
          </p:nvSpPr>
          <p:spPr>
            <a:xfrm>
              <a:off x="1691280" y="5513400"/>
              <a:ext cx="190080" cy="48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88880"/>
                <a:gd name="textAreaBottom" fmla="*/ 489240 h 488880"/>
              </a:gdLst>
              <a:ahLst/>
              <a:rect l="textAreaLeft" t="textAreaTop" r="textAreaRight" b="textAreaBottom"/>
              <a:pathLst>
                <a:path w="86258" h="1139321">
                  <a:moveTo>
                    <a:pt x="0" y="0"/>
                  </a:moveTo>
                  <a:lnTo>
                    <a:pt x="86259" y="0"/>
                  </a:lnTo>
                  <a:lnTo>
                    <a:pt x="86259" y="1139322"/>
                  </a:lnTo>
                  <a:lnTo>
                    <a:pt x="0" y="113932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7" name="CustomShape 33"/>
            <p:cNvSpPr/>
            <p:nvPr/>
          </p:nvSpPr>
          <p:spPr>
            <a:xfrm>
              <a:off x="1881000" y="5012280"/>
              <a:ext cx="190080" cy="99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990000"/>
                <a:gd name="textAreaBottom" fmla="*/ 990360 h 990000"/>
              </a:gdLst>
              <a:ahLst/>
              <a:rect l="textAreaLeft" t="textAreaTop" r="textAreaRight" b="textAreaBottom"/>
              <a:pathLst>
                <a:path w="86258" h="2305181">
                  <a:moveTo>
                    <a:pt x="0" y="0"/>
                  </a:moveTo>
                  <a:lnTo>
                    <a:pt x="86259" y="0"/>
                  </a:lnTo>
                  <a:lnTo>
                    <a:pt x="86259" y="2305182"/>
                  </a:lnTo>
                  <a:lnTo>
                    <a:pt x="0" y="230518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8" name="CustomShape 34"/>
            <p:cNvSpPr/>
            <p:nvPr/>
          </p:nvSpPr>
          <p:spPr>
            <a:xfrm>
              <a:off x="2070720" y="4975560"/>
              <a:ext cx="190080" cy="10263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26360"/>
                <a:gd name="textAreaBottom" fmla="*/ 1026720 h 1026360"/>
              </a:gdLst>
              <a:ahLst/>
              <a:rect l="textAreaLeft" t="textAreaTop" r="textAreaRight" b="textAreaBottom"/>
              <a:pathLst>
                <a:path w="86258" h="2390287">
                  <a:moveTo>
                    <a:pt x="0" y="0"/>
                  </a:moveTo>
                  <a:lnTo>
                    <a:pt x="86259" y="0"/>
                  </a:lnTo>
                  <a:lnTo>
                    <a:pt x="86259" y="2390288"/>
                  </a:lnTo>
                  <a:lnTo>
                    <a:pt x="0" y="239028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9" name="CustomShape 35"/>
            <p:cNvSpPr/>
            <p:nvPr/>
          </p:nvSpPr>
          <p:spPr>
            <a:xfrm>
              <a:off x="2260800" y="5226120"/>
              <a:ext cx="190080" cy="77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5800"/>
                <a:gd name="textAreaBottom" fmla="*/ 776160 h 775800"/>
              </a:gdLst>
              <a:ahLst/>
              <a:rect l="textAreaLeft" t="textAreaTop" r="textAreaRight" b="textAreaBottom"/>
              <a:pathLst>
                <a:path w="86258" h="1807357">
                  <a:moveTo>
                    <a:pt x="0" y="0"/>
                  </a:moveTo>
                  <a:lnTo>
                    <a:pt x="86259" y="0"/>
                  </a:lnTo>
                  <a:lnTo>
                    <a:pt x="86259" y="1807358"/>
                  </a:lnTo>
                  <a:lnTo>
                    <a:pt x="0" y="180735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0" name="CustomShape 36"/>
            <p:cNvSpPr/>
            <p:nvPr/>
          </p:nvSpPr>
          <p:spPr>
            <a:xfrm>
              <a:off x="2450520" y="4896720"/>
              <a:ext cx="190080" cy="1105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105560"/>
                <a:gd name="textAreaBottom" fmla="*/ 1105920 h 1105560"/>
              </a:gdLst>
              <a:ahLst/>
              <a:rect l="textAreaLeft" t="textAreaTop" r="textAreaRight" b="textAreaBottom"/>
              <a:pathLst>
                <a:path w="86258" h="2574225">
                  <a:moveTo>
                    <a:pt x="0" y="0"/>
                  </a:moveTo>
                  <a:lnTo>
                    <a:pt x="86259" y="0"/>
                  </a:lnTo>
                  <a:lnTo>
                    <a:pt x="86259" y="2574226"/>
                  </a:lnTo>
                  <a:lnTo>
                    <a:pt x="0" y="257422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1" name="CustomShape 37"/>
            <p:cNvSpPr/>
            <p:nvPr/>
          </p:nvSpPr>
          <p:spPr>
            <a:xfrm>
              <a:off x="2640240" y="4212720"/>
              <a:ext cx="190080" cy="1789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89560"/>
                <a:gd name="textAreaBottom" fmla="*/ 1789920 h 1789560"/>
              </a:gdLst>
              <a:ahLst/>
              <a:rect l="textAreaLeft" t="textAreaTop" r="textAreaRight" b="textAreaBottom"/>
              <a:pathLst>
                <a:path w="86258" h="4165615">
                  <a:moveTo>
                    <a:pt x="0" y="0"/>
                  </a:moveTo>
                  <a:lnTo>
                    <a:pt x="86259" y="0"/>
                  </a:lnTo>
                  <a:lnTo>
                    <a:pt x="86259" y="4165616"/>
                  </a:lnTo>
                  <a:lnTo>
                    <a:pt x="0" y="416561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2" name="CustomShape 38"/>
            <p:cNvSpPr/>
            <p:nvPr/>
          </p:nvSpPr>
          <p:spPr>
            <a:xfrm>
              <a:off x="2829960" y="5423040"/>
              <a:ext cx="190080" cy="57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78880"/>
                <a:gd name="textAreaBottom" fmla="*/ 579240 h 578880"/>
              </a:gdLst>
              <a:ahLst/>
              <a:rect l="textAreaLeft" t="textAreaTop" r="textAreaRight" b="textAreaBottom"/>
              <a:pathLst>
                <a:path w="86258" h="1348883">
                  <a:moveTo>
                    <a:pt x="0" y="0"/>
                  </a:moveTo>
                  <a:lnTo>
                    <a:pt x="86259" y="0"/>
                  </a:lnTo>
                  <a:lnTo>
                    <a:pt x="86259" y="1348884"/>
                  </a:lnTo>
                  <a:lnTo>
                    <a:pt x="0" y="134888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3" name="CustomShape 39"/>
            <p:cNvSpPr/>
            <p:nvPr/>
          </p:nvSpPr>
          <p:spPr>
            <a:xfrm>
              <a:off x="3019680" y="5867640"/>
              <a:ext cx="190080" cy="13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4640"/>
                <a:gd name="textAreaBottom" fmla="*/ 135000 h 134640"/>
              </a:gdLst>
              <a:ahLst/>
              <a:rect l="textAreaLeft" t="textAreaTop" r="textAreaRight" b="textAreaBottom"/>
              <a:pathLst>
                <a:path w="86258" h="314800">
                  <a:moveTo>
                    <a:pt x="0" y="0"/>
                  </a:moveTo>
                  <a:lnTo>
                    <a:pt x="86259" y="0"/>
                  </a:lnTo>
                  <a:lnTo>
                    <a:pt x="86259" y="314801"/>
                  </a:lnTo>
                  <a:lnTo>
                    <a:pt x="0" y="314801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4" name="CustomShape 40"/>
            <p:cNvSpPr/>
            <p:nvPr/>
          </p:nvSpPr>
          <p:spPr>
            <a:xfrm>
              <a:off x="320940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5" name="CustomShape 41"/>
            <p:cNvSpPr/>
            <p:nvPr/>
          </p:nvSpPr>
          <p:spPr>
            <a:xfrm>
              <a:off x="3399120" y="4922280"/>
              <a:ext cx="190080" cy="108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80000"/>
                <a:gd name="textAreaBottom" fmla="*/ 1080360 h 1080000"/>
              </a:gdLst>
              <a:ahLst/>
              <a:rect l="textAreaLeft" t="textAreaTop" r="textAreaRight" b="textAreaBottom"/>
              <a:pathLst>
                <a:path w="86258" h="2514743">
                  <a:moveTo>
                    <a:pt x="0" y="0"/>
                  </a:moveTo>
                  <a:lnTo>
                    <a:pt x="86259" y="0"/>
                  </a:lnTo>
                  <a:lnTo>
                    <a:pt x="86259" y="2514744"/>
                  </a:lnTo>
                  <a:lnTo>
                    <a:pt x="0" y="25147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6" name="CustomShape 42"/>
            <p:cNvSpPr/>
            <p:nvPr/>
          </p:nvSpPr>
          <p:spPr>
            <a:xfrm>
              <a:off x="3588840" y="5920920"/>
              <a:ext cx="190080" cy="8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1000"/>
                <a:gd name="textAreaBottom" fmla="*/ 81360 h 81000"/>
              </a:gdLst>
              <a:ahLst/>
              <a:rect l="textAreaLeft" t="textAreaTop" r="textAreaRight" b="textAreaBottom"/>
              <a:pathLst>
                <a:path w="86258" h="190344">
                  <a:moveTo>
                    <a:pt x="0" y="0"/>
                  </a:moveTo>
                  <a:lnTo>
                    <a:pt x="86259" y="0"/>
                  </a:lnTo>
                  <a:lnTo>
                    <a:pt x="86259" y="190345"/>
                  </a:lnTo>
                  <a:lnTo>
                    <a:pt x="0" y="190345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360" bIns="36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7" name="CustomShape 43"/>
            <p:cNvSpPr/>
            <p:nvPr/>
          </p:nvSpPr>
          <p:spPr>
            <a:xfrm>
              <a:off x="3778560" y="5763960"/>
              <a:ext cx="190080" cy="238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38320"/>
                <a:gd name="textAreaBottom" fmla="*/ 238680 h 238320"/>
              </a:gdLst>
              <a:ahLst/>
              <a:rect l="textAreaLeft" t="textAreaTop" r="textAreaRight" b="textAreaBottom"/>
              <a:pathLst>
                <a:path w="86258" h="556391">
                  <a:moveTo>
                    <a:pt x="0" y="0"/>
                  </a:moveTo>
                  <a:lnTo>
                    <a:pt x="86258" y="0"/>
                  </a:lnTo>
                  <a:lnTo>
                    <a:pt x="86258" y="556392"/>
                  </a:lnTo>
                  <a:lnTo>
                    <a:pt x="0" y="55639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8" name="CustomShape 44"/>
            <p:cNvSpPr/>
            <p:nvPr/>
          </p:nvSpPr>
          <p:spPr>
            <a:xfrm>
              <a:off x="3968280" y="5949360"/>
              <a:ext cx="190080" cy="529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2920"/>
                <a:gd name="textAreaBottom" fmla="*/ 53280 h 52920"/>
              </a:gdLst>
              <a:ahLst/>
              <a:rect l="textAreaLeft" t="textAreaTop" r="textAreaRight" b="textAreaBottom"/>
              <a:pathLst>
                <a:path w="86258" h="124456">
                  <a:moveTo>
                    <a:pt x="0" y="0"/>
                  </a:moveTo>
                  <a:lnTo>
                    <a:pt x="86259" y="0"/>
                  </a:lnTo>
                  <a:lnTo>
                    <a:pt x="86259" y="124456"/>
                  </a:lnTo>
                  <a:lnTo>
                    <a:pt x="0" y="1244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280" bIns="82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9" name="CustomShape 45"/>
            <p:cNvSpPr/>
            <p:nvPr/>
          </p:nvSpPr>
          <p:spPr>
            <a:xfrm>
              <a:off x="4158360" y="5896080"/>
              <a:ext cx="190080" cy="10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6200"/>
                <a:gd name="textAreaBottom" fmla="*/ 106560 h 106200"/>
              </a:gdLst>
              <a:ahLst/>
              <a:rect l="textAreaLeft" t="textAreaTop" r="textAreaRight" b="textAreaBottom"/>
              <a:pathLst>
                <a:path w="86258" h="248912">
                  <a:moveTo>
                    <a:pt x="0" y="0"/>
                  </a:moveTo>
                  <a:lnTo>
                    <a:pt x="86259" y="0"/>
                  </a:lnTo>
                  <a:lnTo>
                    <a:pt x="86259" y="248912"/>
                  </a:lnTo>
                  <a:lnTo>
                    <a:pt x="0" y="2489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0" name="CustomShape 46"/>
            <p:cNvSpPr/>
            <p:nvPr/>
          </p:nvSpPr>
          <p:spPr>
            <a:xfrm>
              <a:off x="4348080" y="5468040"/>
              <a:ext cx="190080" cy="534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34240"/>
                <a:gd name="textAreaBottom" fmla="*/ 534600 h 534240"/>
              </a:gdLst>
              <a:ahLst/>
              <a:rect l="textAreaLeft" t="textAreaTop" r="textAreaRight" b="textAreaBottom"/>
              <a:pathLst>
                <a:path w="86258" h="1244560">
                  <a:moveTo>
                    <a:pt x="0" y="0"/>
                  </a:moveTo>
                  <a:lnTo>
                    <a:pt x="86258" y="0"/>
                  </a:lnTo>
                  <a:lnTo>
                    <a:pt x="86258" y="1244560"/>
                  </a:lnTo>
                  <a:lnTo>
                    <a:pt x="0" y="12445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1" name="CustomShape 47"/>
            <p:cNvSpPr/>
            <p:nvPr/>
          </p:nvSpPr>
          <p:spPr>
            <a:xfrm>
              <a:off x="4537800" y="5541120"/>
              <a:ext cx="190080" cy="460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0800"/>
                <a:gd name="textAreaBottom" fmla="*/ 461160 h 460800"/>
              </a:gdLst>
              <a:ahLst/>
              <a:rect l="textAreaLeft" t="textAreaTop" r="textAreaRight" b="textAreaBottom"/>
              <a:pathLst>
                <a:path w="86258" h="1074348">
                  <a:moveTo>
                    <a:pt x="0" y="0"/>
                  </a:moveTo>
                  <a:lnTo>
                    <a:pt x="86259" y="0"/>
                  </a:lnTo>
                  <a:lnTo>
                    <a:pt x="86259" y="1074348"/>
                  </a:lnTo>
                  <a:lnTo>
                    <a:pt x="0" y="10743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2" name="CustomShape 48"/>
            <p:cNvSpPr/>
            <p:nvPr/>
          </p:nvSpPr>
          <p:spPr>
            <a:xfrm>
              <a:off x="4727520" y="5830920"/>
              <a:ext cx="190080" cy="17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1000"/>
                <a:gd name="textAreaBottom" fmla="*/ 171360 h 171000"/>
              </a:gdLst>
              <a:ahLst/>
              <a:rect l="textAreaLeft" t="textAreaTop" r="textAreaRight" b="textAreaBottom"/>
              <a:pathLst>
                <a:path w="86258" h="399906">
                  <a:moveTo>
                    <a:pt x="0" y="0"/>
                  </a:moveTo>
                  <a:lnTo>
                    <a:pt x="86259" y="0"/>
                  </a:lnTo>
                  <a:lnTo>
                    <a:pt x="86259" y="399907"/>
                  </a:lnTo>
                  <a:lnTo>
                    <a:pt x="0" y="39990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3" name="CustomShape 49"/>
            <p:cNvSpPr/>
            <p:nvPr/>
          </p:nvSpPr>
          <p:spPr>
            <a:xfrm>
              <a:off x="4917240" y="4789800"/>
              <a:ext cx="190080" cy="1212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12480"/>
                <a:gd name="textAreaBottom" fmla="*/ 1212840 h 1212480"/>
              </a:gdLst>
              <a:ahLst/>
              <a:rect l="textAreaLeft" t="textAreaTop" r="textAreaRight" b="textAreaBottom"/>
              <a:pathLst>
                <a:path w="86258" h="2823138">
                  <a:moveTo>
                    <a:pt x="0" y="0"/>
                  </a:moveTo>
                  <a:lnTo>
                    <a:pt x="86258" y="0"/>
                  </a:lnTo>
                  <a:lnTo>
                    <a:pt x="86258" y="2823138"/>
                  </a:lnTo>
                  <a:lnTo>
                    <a:pt x="0" y="28231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4" name="CustomShape 50"/>
            <p:cNvSpPr/>
            <p:nvPr/>
          </p:nvSpPr>
          <p:spPr>
            <a:xfrm>
              <a:off x="5106960" y="5532840"/>
              <a:ext cx="190080" cy="46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9080"/>
                <a:gd name="textAreaBottom" fmla="*/ 469440 h 469080"/>
              </a:gdLst>
              <a:ahLst/>
              <a:rect l="textAreaLeft" t="textAreaTop" r="textAreaRight" b="textAreaBottom"/>
              <a:pathLst>
                <a:path w="86258" h="1093565">
                  <a:moveTo>
                    <a:pt x="0" y="0"/>
                  </a:moveTo>
                  <a:lnTo>
                    <a:pt x="86259" y="0"/>
                  </a:lnTo>
                  <a:lnTo>
                    <a:pt x="86259" y="1093566"/>
                  </a:lnTo>
                  <a:lnTo>
                    <a:pt x="0" y="109356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5" name="CustomShape 51"/>
            <p:cNvSpPr/>
            <p:nvPr/>
          </p:nvSpPr>
          <p:spPr>
            <a:xfrm>
              <a:off x="5296680" y="5608800"/>
              <a:ext cx="190080" cy="393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93480"/>
                <a:gd name="textAreaBottom" fmla="*/ 393840 h 393480"/>
              </a:gdLst>
              <a:ahLst/>
              <a:rect l="textAreaLeft" t="textAreaTop" r="textAreaRight" b="textAreaBottom"/>
              <a:pathLst>
                <a:path w="86258" h="916947">
                  <a:moveTo>
                    <a:pt x="0" y="0"/>
                  </a:moveTo>
                  <a:lnTo>
                    <a:pt x="86259" y="0"/>
                  </a:lnTo>
                  <a:lnTo>
                    <a:pt x="86259" y="916948"/>
                  </a:lnTo>
                  <a:lnTo>
                    <a:pt x="0" y="9169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6" name="CustomShape 52"/>
            <p:cNvSpPr/>
            <p:nvPr/>
          </p:nvSpPr>
          <p:spPr>
            <a:xfrm>
              <a:off x="5486400" y="5637240"/>
              <a:ext cx="190080" cy="36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5040"/>
                <a:gd name="textAreaBottom" fmla="*/ 365400 h 365040"/>
              </a:gdLst>
              <a:ahLst/>
              <a:rect l="textAreaLeft" t="textAreaTop" r="textAreaRight" b="textAreaBottom"/>
              <a:pathLst>
                <a:path w="86258" h="851059">
                  <a:moveTo>
                    <a:pt x="0" y="0"/>
                  </a:moveTo>
                  <a:lnTo>
                    <a:pt x="86259" y="0"/>
                  </a:lnTo>
                  <a:lnTo>
                    <a:pt x="86259" y="851060"/>
                  </a:lnTo>
                  <a:lnTo>
                    <a:pt x="0" y="8510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7" name="CustomShape 53"/>
            <p:cNvSpPr/>
            <p:nvPr/>
          </p:nvSpPr>
          <p:spPr>
            <a:xfrm>
              <a:off x="567612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8" name="CustomShape 54"/>
            <p:cNvSpPr/>
            <p:nvPr/>
          </p:nvSpPr>
          <p:spPr>
            <a:xfrm>
              <a:off x="5866200" y="5777640"/>
              <a:ext cx="190080" cy="22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24640"/>
                <a:gd name="textAreaBottom" fmla="*/ 225000 h 224640"/>
              </a:gdLst>
              <a:ahLst/>
              <a:rect l="textAreaLeft" t="textAreaTop" r="textAreaRight" b="textAreaBottom"/>
              <a:pathLst>
                <a:path w="86258" h="524362">
                  <a:moveTo>
                    <a:pt x="0" y="0"/>
                  </a:moveTo>
                  <a:lnTo>
                    <a:pt x="86258" y="0"/>
                  </a:lnTo>
                  <a:lnTo>
                    <a:pt x="86258" y="524363"/>
                  </a:lnTo>
                  <a:lnTo>
                    <a:pt x="0" y="524363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9" name="CustomShape 55"/>
            <p:cNvSpPr/>
            <p:nvPr/>
          </p:nvSpPr>
          <p:spPr>
            <a:xfrm>
              <a:off x="6055920" y="5800320"/>
              <a:ext cx="190080" cy="2019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01960"/>
                <a:gd name="textAreaBottom" fmla="*/ 202320 h 201960"/>
              </a:gdLst>
              <a:ahLst/>
              <a:rect l="textAreaLeft" t="textAreaTop" r="textAreaRight" b="textAreaBottom"/>
              <a:pathLst>
                <a:path w="86258" h="471285">
                  <a:moveTo>
                    <a:pt x="0" y="0"/>
                  </a:moveTo>
                  <a:lnTo>
                    <a:pt x="86259" y="0"/>
                  </a:lnTo>
                  <a:lnTo>
                    <a:pt x="86259" y="471286"/>
                  </a:lnTo>
                  <a:lnTo>
                    <a:pt x="0" y="4712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0" name="CustomShape 56"/>
            <p:cNvSpPr/>
            <p:nvPr/>
          </p:nvSpPr>
          <p:spPr>
            <a:xfrm>
              <a:off x="6245640" y="5966280"/>
              <a:ext cx="190080" cy="36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000"/>
                <a:gd name="textAreaBottom" fmla="*/ 36360 h 36000"/>
              </a:gdLst>
              <a:ahLst/>
              <a:rect l="textAreaLeft" t="textAreaTop" r="textAreaRight" b="textAreaBottom"/>
              <a:pathLst>
                <a:path w="86258" h="85105">
                  <a:moveTo>
                    <a:pt x="0" y="0"/>
                  </a:moveTo>
                  <a:lnTo>
                    <a:pt x="86259" y="0"/>
                  </a:lnTo>
                  <a:lnTo>
                    <a:pt x="86259" y="85106"/>
                  </a:lnTo>
                  <a:lnTo>
                    <a:pt x="0" y="851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8640" bIns="-86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1" name="CustomShape 57"/>
            <p:cNvSpPr/>
            <p:nvPr/>
          </p:nvSpPr>
          <p:spPr>
            <a:xfrm>
              <a:off x="6435360" y="5924160"/>
              <a:ext cx="190080" cy="77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760"/>
                <a:gd name="textAreaBottom" fmla="*/ 78120 h 77760"/>
              </a:gdLst>
              <a:ahLst/>
              <a:rect l="textAreaLeft" t="textAreaTop" r="textAreaRight" b="textAreaBottom"/>
              <a:pathLst>
                <a:path w="86258" h="183023">
                  <a:moveTo>
                    <a:pt x="0" y="0"/>
                  </a:moveTo>
                  <a:lnTo>
                    <a:pt x="86258" y="0"/>
                  </a:lnTo>
                  <a:lnTo>
                    <a:pt x="86258" y="183024"/>
                  </a:lnTo>
                  <a:lnTo>
                    <a:pt x="0" y="18302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3120" bIns="33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2" name="CustomShape 58"/>
            <p:cNvSpPr/>
            <p:nvPr/>
          </p:nvSpPr>
          <p:spPr>
            <a:xfrm>
              <a:off x="6625080" y="5963400"/>
              <a:ext cx="190080" cy="385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8520"/>
                <a:gd name="textAreaBottom" fmla="*/ 38880 h 38520"/>
              </a:gdLst>
              <a:ahLst/>
              <a:rect l="textAreaLeft" t="textAreaTop" r="textAreaRight" b="textAreaBottom"/>
              <a:pathLst>
                <a:path w="86258" h="91511">
                  <a:moveTo>
                    <a:pt x="0" y="0"/>
                  </a:moveTo>
                  <a:lnTo>
                    <a:pt x="86259" y="0"/>
                  </a:lnTo>
                  <a:lnTo>
                    <a:pt x="86259" y="91512"/>
                  </a:lnTo>
                  <a:lnTo>
                    <a:pt x="0" y="915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6120" bIns="-6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3" name="CustomShape 59"/>
            <p:cNvSpPr/>
            <p:nvPr/>
          </p:nvSpPr>
          <p:spPr>
            <a:xfrm>
              <a:off x="6814800" y="5977800"/>
              <a:ext cx="190080" cy="24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4480"/>
                <a:gd name="textAreaBottom" fmla="*/ 24840 h 24480"/>
              </a:gdLst>
              <a:ahLst/>
              <a:rect l="textAreaLeft" t="textAreaTop" r="textAreaRight" b="textAreaBottom"/>
              <a:pathLst>
                <a:path w="86258" h="58567">
                  <a:moveTo>
                    <a:pt x="0" y="0"/>
                  </a:moveTo>
                  <a:lnTo>
                    <a:pt x="86259" y="0"/>
                  </a:lnTo>
                  <a:lnTo>
                    <a:pt x="86259" y="58568"/>
                  </a:lnTo>
                  <a:lnTo>
                    <a:pt x="0" y="5856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0160" bIns="-201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4" name="CustomShape 60"/>
            <p:cNvSpPr/>
            <p:nvPr/>
          </p:nvSpPr>
          <p:spPr>
            <a:xfrm>
              <a:off x="7004520" y="5817240"/>
              <a:ext cx="190080" cy="18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85040"/>
                <a:gd name="textAreaBottom" fmla="*/ 185400 h 185040"/>
              </a:gdLst>
              <a:ahLst/>
              <a:rect l="textAreaLeft" t="textAreaTop" r="textAreaRight" b="textAreaBottom"/>
              <a:pathLst>
                <a:path w="86258" h="431935">
                  <a:moveTo>
                    <a:pt x="0" y="0"/>
                  </a:moveTo>
                  <a:lnTo>
                    <a:pt x="86258" y="0"/>
                  </a:lnTo>
                  <a:lnTo>
                    <a:pt x="86258" y="431936"/>
                  </a:lnTo>
                  <a:lnTo>
                    <a:pt x="0" y="43193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5" name="CustomShape 61"/>
            <p:cNvSpPr/>
            <p:nvPr/>
          </p:nvSpPr>
          <p:spPr>
            <a:xfrm>
              <a:off x="7194240" y="5881680"/>
              <a:ext cx="190080" cy="120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0240"/>
                <a:gd name="textAreaBottom" fmla="*/ 120600 h 120240"/>
              </a:gdLst>
              <a:ahLst/>
              <a:rect l="textAreaLeft" t="textAreaTop" r="textAreaRight" b="textAreaBottom"/>
              <a:pathLst>
                <a:path w="86258" h="281856">
                  <a:moveTo>
                    <a:pt x="0" y="0"/>
                  </a:moveTo>
                  <a:lnTo>
                    <a:pt x="86259" y="0"/>
                  </a:lnTo>
                  <a:lnTo>
                    <a:pt x="86259" y="281856"/>
                  </a:lnTo>
                  <a:lnTo>
                    <a:pt x="0" y="2818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6" name="CustomShape 62"/>
            <p:cNvSpPr/>
            <p:nvPr/>
          </p:nvSpPr>
          <p:spPr>
            <a:xfrm>
              <a:off x="7383960" y="5954760"/>
              <a:ext cx="190080" cy="47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7160"/>
                <a:gd name="textAreaBottom" fmla="*/ 47520 h 47160"/>
              </a:gdLst>
              <a:ahLst/>
              <a:rect l="textAreaLeft" t="textAreaTop" r="textAreaRight" b="textAreaBottom"/>
              <a:pathLst>
                <a:path w="86258" h="111644">
                  <a:moveTo>
                    <a:pt x="0" y="0"/>
                  </a:moveTo>
                  <a:lnTo>
                    <a:pt x="86259" y="0"/>
                  </a:lnTo>
                  <a:lnTo>
                    <a:pt x="86259" y="111644"/>
                  </a:lnTo>
                  <a:lnTo>
                    <a:pt x="0" y="1116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520" bIns="2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7" name="CustomShape 63"/>
            <p:cNvSpPr/>
            <p:nvPr/>
          </p:nvSpPr>
          <p:spPr>
            <a:xfrm>
              <a:off x="75736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8" name="CustomShape 64"/>
            <p:cNvSpPr/>
            <p:nvPr/>
          </p:nvSpPr>
          <p:spPr>
            <a:xfrm>
              <a:off x="776376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9" name="CustomShape 65"/>
            <p:cNvSpPr/>
            <p:nvPr/>
          </p:nvSpPr>
          <p:spPr>
            <a:xfrm>
              <a:off x="79534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8" y="0"/>
                  </a:lnTo>
                  <a:lnTo>
                    <a:pt x="86258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0" name="CustomShape 66"/>
            <p:cNvSpPr/>
            <p:nvPr/>
          </p:nvSpPr>
          <p:spPr>
            <a:xfrm>
              <a:off x="814320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8" y="0"/>
                  </a:lnTo>
                  <a:lnTo>
                    <a:pt x="86258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1" name="CustomShape 67"/>
            <p:cNvSpPr/>
            <p:nvPr/>
          </p:nvSpPr>
          <p:spPr>
            <a:xfrm>
              <a:off x="8332920" y="5994720"/>
              <a:ext cx="190080" cy="7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560"/>
                <a:gd name="textAreaBottom" fmla="*/ 7920 h 7560"/>
              </a:gdLst>
              <a:ahLst/>
              <a:rect l="textAreaLeft" t="textAreaTop" r="textAreaRight" b="textAreaBottom"/>
              <a:pathLst>
                <a:path w="86258" h="19217">
                  <a:moveTo>
                    <a:pt x="0" y="0"/>
                  </a:moveTo>
                  <a:lnTo>
                    <a:pt x="86258" y="0"/>
                  </a:lnTo>
                  <a:lnTo>
                    <a:pt x="86258" y="19217"/>
                  </a:lnTo>
                  <a:lnTo>
                    <a:pt x="0" y="1921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7080" bIns="-370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2" name="CustomShape 68"/>
            <p:cNvSpPr/>
            <p:nvPr/>
          </p:nvSpPr>
          <p:spPr>
            <a:xfrm>
              <a:off x="852264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3" name="CustomShape 69"/>
            <p:cNvSpPr/>
            <p:nvPr/>
          </p:nvSpPr>
          <p:spPr>
            <a:xfrm>
              <a:off x="871236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9" y="0"/>
                  </a:lnTo>
                  <a:lnTo>
                    <a:pt x="86259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4" name="CustomShape 70"/>
            <p:cNvSpPr/>
            <p:nvPr/>
          </p:nvSpPr>
          <p:spPr>
            <a:xfrm>
              <a:off x="89020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9" y="0"/>
                  </a:lnTo>
                  <a:lnTo>
                    <a:pt x="86259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5" name="CustomShape 71"/>
            <p:cNvSpPr/>
            <p:nvPr/>
          </p:nvSpPr>
          <p:spPr>
            <a:xfrm>
              <a:off x="90918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8" y="0"/>
                  </a:lnTo>
                  <a:lnTo>
                    <a:pt x="86258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6" name="CustomShape 72"/>
            <p:cNvSpPr/>
            <p:nvPr/>
          </p:nvSpPr>
          <p:spPr>
            <a:xfrm>
              <a:off x="9281520" y="5988600"/>
              <a:ext cx="190080" cy="13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320"/>
                <a:gd name="textAreaBottom" fmla="*/ 13680 h 13320"/>
              </a:gdLst>
              <a:ahLst/>
              <a:rect l="textAreaLeft" t="textAreaTop" r="textAreaRight" b="textAreaBottom"/>
              <a:pathLst>
                <a:path w="86258" h="32944">
                  <a:moveTo>
                    <a:pt x="0" y="0"/>
                  </a:moveTo>
                  <a:lnTo>
                    <a:pt x="86258" y="0"/>
                  </a:lnTo>
                  <a:lnTo>
                    <a:pt x="86258" y="32944"/>
                  </a:lnTo>
                  <a:lnTo>
                    <a:pt x="0" y="329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1320" bIns="-31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7" name="CustomShape 73"/>
            <p:cNvSpPr/>
            <p:nvPr/>
          </p:nvSpPr>
          <p:spPr>
            <a:xfrm>
              <a:off x="94716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8" name="CustomShape 74"/>
            <p:cNvSpPr/>
            <p:nvPr/>
          </p:nvSpPr>
          <p:spPr>
            <a:xfrm>
              <a:off x="9661320" y="5986080"/>
              <a:ext cx="190080" cy="1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6200"/>
                <a:gd name="textAreaBottom" fmla="*/ 16560 h 16200"/>
              </a:gdLst>
              <a:ahLst/>
              <a:rect l="textAreaLeft" t="textAreaTop" r="textAreaRight" b="textAreaBottom"/>
              <a:pathLst>
                <a:path w="86258" h="39350">
                  <a:moveTo>
                    <a:pt x="0" y="0"/>
                  </a:moveTo>
                  <a:lnTo>
                    <a:pt x="86259" y="0"/>
                  </a:lnTo>
                  <a:lnTo>
                    <a:pt x="86259" y="39350"/>
                  </a:lnTo>
                  <a:lnTo>
                    <a:pt x="0" y="3935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440" bIns="-284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9" name="CustomShape 75"/>
            <p:cNvSpPr/>
            <p:nvPr/>
          </p:nvSpPr>
          <p:spPr>
            <a:xfrm>
              <a:off x="985104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0" name="CustomShape 76"/>
            <p:cNvSpPr/>
            <p:nvPr/>
          </p:nvSpPr>
          <p:spPr>
            <a:xfrm>
              <a:off x="10040760" y="5676480"/>
              <a:ext cx="190080" cy="32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25800"/>
                <a:gd name="textAreaBottom" fmla="*/ 326160 h 325800"/>
              </a:gdLst>
              <a:ahLst/>
              <a:rect l="textAreaLeft" t="textAreaTop" r="textAreaRight" b="textAreaBottom"/>
              <a:pathLst>
                <a:path w="86258" h="759547">
                  <a:moveTo>
                    <a:pt x="0" y="0"/>
                  </a:moveTo>
                  <a:lnTo>
                    <a:pt x="86258" y="0"/>
                  </a:lnTo>
                  <a:lnTo>
                    <a:pt x="86258" y="759548"/>
                  </a:lnTo>
                  <a:lnTo>
                    <a:pt x="0" y="7595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1" name="CustomShape 77"/>
            <p:cNvSpPr/>
            <p:nvPr/>
          </p:nvSpPr>
          <p:spPr>
            <a:xfrm>
              <a:off x="102304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2" name="CustomShape 78"/>
            <p:cNvSpPr/>
            <p:nvPr/>
          </p:nvSpPr>
          <p:spPr>
            <a:xfrm>
              <a:off x="1042020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3" name="CustomShape 79"/>
            <p:cNvSpPr/>
            <p:nvPr/>
          </p:nvSpPr>
          <p:spPr>
            <a:xfrm>
              <a:off x="10609920" y="5974560"/>
              <a:ext cx="190080" cy="277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7720"/>
                <a:gd name="textAreaBottom" fmla="*/ 28080 h 27720"/>
              </a:gdLst>
              <a:ahLst/>
              <a:rect l="textAreaLeft" t="textAreaTop" r="textAreaRight" b="textAreaBottom"/>
              <a:pathLst>
                <a:path w="86258" h="65888">
                  <a:moveTo>
                    <a:pt x="0" y="0"/>
                  </a:moveTo>
                  <a:lnTo>
                    <a:pt x="86259" y="0"/>
                  </a:lnTo>
                  <a:lnTo>
                    <a:pt x="86259" y="65889"/>
                  </a:lnTo>
                  <a:lnTo>
                    <a:pt x="0" y="65889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6920" bIns="-169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4" name="CustomShape 80"/>
            <p:cNvSpPr/>
            <p:nvPr/>
          </p:nvSpPr>
          <p:spPr>
            <a:xfrm>
              <a:off x="1079964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355" name="CustomShape 81"/>
          <p:cNvSpPr/>
          <p:nvPr/>
        </p:nvSpPr>
        <p:spPr>
          <a:xfrm>
            <a:off x="898560" y="3283920"/>
            <a:ext cx="20772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Spilled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6" name="CustomShape 82"/>
          <p:cNvSpPr/>
          <p:nvPr/>
        </p:nvSpPr>
        <p:spPr>
          <a:xfrm>
            <a:off x="1909800" y="4062600"/>
            <a:ext cx="7542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636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7" name="CustomShape 83"/>
          <p:cNvSpPr/>
          <p:nvPr/>
        </p:nvSpPr>
        <p:spPr>
          <a:xfrm>
            <a:off x="10626480" y="5542560"/>
            <a:ext cx="5212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58" name="Group 84"/>
          <p:cNvGrpSpPr/>
          <p:nvPr/>
        </p:nvGrpSpPr>
        <p:grpSpPr>
          <a:xfrm>
            <a:off x="919080" y="6003000"/>
            <a:ext cx="10078560" cy="75600"/>
            <a:chOff x="919080" y="6003000"/>
            <a:chExt cx="10078560" cy="75600"/>
          </a:xfrm>
        </p:grpSpPr>
        <p:sp>
          <p:nvSpPr>
            <p:cNvPr id="359" name="CustomShape 85"/>
            <p:cNvSpPr/>
            <p:nvPr/>
          </p:nvSpPr>
          <p:spPr>
            <a:xfrm rot="16200000">
              <a:off x="9331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0" name="CustomShape 86"/>
            <p:cNvSpPr/>
            <p:nvPr/>
          </p:nvSpPr>
          <p:spPr>
            <a:xfrm rot="16200000">
              <a:off x="473076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1" name="CustomShape 87"/>
            <p:cNvSpPr/>
            <p:nvPr/>
          </p:nvSpPr>
          <p:spPr>
            <a:xfrm rot="16200000">
              <a:off x="85654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2" name="CustomShape 88"/>
            <p:cNvSpPr/>
            <p:nvPr/>
          </p:nvSpPr>
          <p:spPr>
            <a:xfrm rot="16200000">
              <a:off x="108378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3" name="CustomShape 89"/>
            <p:cNvSpPr/>
            <p:nvPr/>
          </p:nvSpPr>
          <p:spPr>
            <a:xfrm>
              <a:off x="919080" y="6003000"/>
              <a:ext cx="10078560" cy="360"/>
            </a:xfrm>
            <a:custGeom>
              <a:avLst/>
              <a:gdLst>
                <a:gd name="textAreaLeft" fmla="*/ 0 w 10078560"/>
                <a:gd name="textAreaRight" fmla="*/ 10078920 w 1007856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 14"/>
          <p:cNvGrpSpPr/>
          <p:nvPr/>
        </p:nvGrpSpPr>
        <p:grpSpPr>
          <a:xfrm>
            <a:off x="811800" y="452160"/>
            <a:ext cx="10185480" cy="2835720"/>
            <a:chOff x="811800" y="452160"/>
            <a:chExt cx="10185480" cy="2835720"/>
          </a:xfrm>
        </p:grpSpPr>
        <p:grpSp>
          <p:nvGrpSpPr>
            <p:cNvPr id="365" name="Group 17"/>
            <p:cNvGrpSpPr/>
            <p:nvPr/>
          </p:nvGrpSpPr>
          <p:grpSpPr>
            <a:xfrm>
              <a:off x="924480" y="945000"/>
              <a:ext cx="10048320" cy="2342880"/>
              <a:chOff x="924480" y="945000"/>
              <a:chExt cx="10048320" cy="2342880"/>
            </a:xfrm>
          </p:grpSpPr>
          <p:pic>
            <p:nvPicPr>
              <p:cNvPr id="366" name="" descr=""/>
              <p:cNvPicPr/>
              <p:nvPr/>
            </p:nvPicPr>
            <p:blipFill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/>
            </p:blipFill>
            <p:spPr>
              <a:xfrm>
                <a:off x="946800" y="945000"/>
                <a:ext cx="10026000" cy="23428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367" name="Freeform 3"/>
              <p:cNvSpPr/>
              <p:nvPr/>
            </p:nvSpPr>
            <p:spPr>
              <a:xfrm>
                <a:off x="924480" y="945000"/>
                <a:ext cx="10048320" cy="1353960"/>
              </a:xfrm>
              <a:custGeom>
                <a:avLst/>
                <a:gdLst>
                  <a:gd name="textAreaLeft" fmla="*/ 0 w 10048320"/>
                  <a:gd name="textAreaRight" fmla="*/ 10048680 w 10048320"/>
                  <a:gd name="textAreaTop" fmla="*/ 0 h 1353960"/>
                  <a:gd name="textAreaBottom" fmla="*/ 1354320 h 1353960"/>
                </a:gdLst>
                <a:ahLst/>
                <a:rect l="textAreaLeft" t="textAreaTop" r="textAreaRight" b="textAreaBottom"/>
                <a:pathLst>
                  <a:path w="13067" h="3018">
                    <a:moveTo>
                      <a:pt x="0" y="3017"/>
                    </a:moveTo>
                    <a:lnTo>
                      <a:pt x="247" y="2875"/>
                    </a:lnTo>
                    <a:lnTo>
                      <a:pt x="494" y="2681"/>
                    </a:lnTo>
                    <a:lnTo>
                      <a:pt x="740" y="2343"/>
                    </a:lnTo>
                    <a:lnTo>
                      <a:pt x="987" y="2398"/>
                    </a:lnTo>
                    <a:lnTo>
                      <a:pt x="1233" y="2695"/>
                    </a:lnTo>
                    <a:lnTo>
                      <a:pt x="1480" y="2379"/>
                    </a:lnTo>
                    <a:lnTo>
                      <a:pt x="1726" y="2304"/>
                    </a:lnTo>
                    <a:lnTo>
                      <a:pt x="1973" y="2291"/>
                    </a:lnTo>
                    <a:lnTo>
                      <a:pt x="2219" y="2066"/>
                    </a:lnTo>
                    <a:lnTo>
                      <a:pt x="2466" y="2337"/>
                    </a:lnTo>
                    <a:lnTo>
                      <a:pt x="2712" y="2621"/>
                    </a:lnTo>
                    <a:lnTo>
                      <a:pt x="2959" y="2902"/>
                    </a:lnTo>
                    <a:lnTo>
                      <a:pt x="3205" y="2984"/>
                    </a:lnTo>
                    <a:lnTo>
                      <a:pt x="3452" y="2957"/>
                    </a:lnTo>
                    <a:lnTo>
                      <a:pt x="3699" y="2987"/>
                    </a:lnTo>
                    <a:lnTo>
                      <a:pt x="3945" y="2843"/>
                    </a:lnTo>
                    <a:lnTo>
                      <a:pt x="4192" y="2846"/>
                    </a:lnTo>
                    <a:lnTo>
                      <a:pt x="4438" y="2739"/>
                    </a:lnTo>
                    <a:lnTo>
                      <a:pt x="4685" y="2562"/>
                    </a:lnTo>
                    <a:lnTo>
                      <a:pt x="4931" y="2520"/>
                    </a:lnTo>
                    <a:lnTo>
                      <a:pt x="5178" y="2465"/>
                    </a:lnTo>
                    <a:lnTo>
                      <a:pt x="5424" y="2354"/>
                    </a:lnTo>
                    <a:lnTo>
                      <a:pt x="5670" y="2221"/>
                    </a:lnTo>
                    <a:lnTo>
                      <a:pt x="5916" y="2123"/>
                    </a:lnTo>
                    <a:lnTo>
                      <a:pt x="6163" y="2055"/>
                    </a:lnTo>
                    <a:lnTo>
                      <a:pt x="6409" y="1934"/>
                    </a:lnTo>
                    <a:lnTo>
                      <a:pt x="6656" y="1863"/>
                    </a:lnTo>
                    <a:lnTo>
                      <a:pt x="6903" y="2005"/>
                    </a:lnTo>
                    <a:lnTo>
                      <a:pt x="7149" y="2000"/>
                    </a:lnTo>
                    <a:lnTo>
                      <a:pt x="7396" y="1877"/>
                    </a:lnTo>
                    <a:lnTo>
                      <a:pt x="7642" y="1855"/>
                    </a:lnTo>
                    <a:lnTo>
                      <a:pt x="7889" y="1904"/>
                    </a:lnTo>
                    <a:lnTo>
                      <a:pt x="8135" y="1783"/>
                    </a:lnTo>
                    <a:lnTo>
                      <a:pt x="8382" y="1636"/>
                    </a:lnTo>
                    <a:lnTo>
                      <a:pt x="8628" y="1469"/>
                    </a:lnTo>
                    <a:lnTo>
                      <a:pt x="8875" y="1033"/>
                    </a:lnTo>
                    <a:lnTo>
                      <a:pt x="9121" y="956"/>
                    </a:lnTo>
                    <a:lnTo>
                      <a:pt x="9368" y="963"/>
                    </a:lnTo>
                    <a:lnTo>
                      <a:pt x="9614" y="1122"/>
                    </a:lnTo>
                    <a:lnTo>
                      <a:pt x="9861" y="917"/>
                    </a:lnTo>
                    <a:lnTo>
                      <a:pt x="10108" y="882"/>
                    </a:lnTo>
                    <a:lnTo>
                      <a:pt x="10354" y="808"/>
                    </a:lnTo>
                    <a:lnTo>
                      <a:pt x="10601" y="827"/>
                    </a:lnTo>
                    <a:lnTo>
                      <a:pt x="10847" y="831"/>
                    </a:lnTo>
                    <a:lnTo>
                      <a:pt x="11094" y="721"/>
                    </a:lnTo>
                    <a:lnTo>
                      <a:pt x="11340" y="353"/>
                    </a:lnTo>
                    <a:lnTo>
                      <a:pt x="11587" y="222"/>
                    </a:lnTo>
                    <a:lnTo>
                      <a:pt x="11833" y="137"/>
                    </a:lnTo>
                    <a:lnTo>
                      <a:pt x="12080" y="60"/>
                    </a:lnTo>
                    <a:lnTo>
                      <a:pt x="12326" y="246"/>
                    </a:lnTo>
                    <a:lnTo>
                      <a:pt x="12573" y="175"/>
                    </a:lnTo>
                    <a:lnTo>
                      <a:pt x="12819" y="68"/>
                    </a:lnTo>
                    <a:lnTo>
                      <a:pt x="13066" y="0"/>
                    </a:lnTo>
                    <a:lnTo>
                      <a:pt x="13066" y="0"/>
                    </a:lnTo>
                  </a:path>
                </a:pathLst>
              </a:custGeom>
              <a:noFill/>
              <a:ln w="101520">
                <a:solidFill>
                  <a:srgbClr val="282b3d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368" name="Group 18"/>
            <p:cNvGrpSpPr/>
            <p:nvPr/>
          </p:nvGrpSpPr>
          <p:grpSpPr>
            <a:xfrm>
              <a:off x="811800" y="452160"/>
              <a:ext cx="10185480" cy="1504800"/>
              <a:chOff x="811800" y="452160"/>
              <a:chExt cx="10185480" cy="1504800"/>
            </a:xfrm>
          </p:grpSpPr>
          <p:sp>
            <p:nvSpPr>
              <p:cNvPr id="369" name="CustomShape 153"/>
              <p:cNvSpPr/>
              <p:nvPr/>
            </p:nvSpPr>
            <p:spPr>
              <a:xfrm>
                <a:off x="10031760" y="452160"/>
                <a:ext cx="96552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3,350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370" name="CustomShape 154"/>
              <p:cNvSpPr/>
              <p:nvPr/>
            </p:nvSpPr>
            <p:spPr>
              <a:xfrm>
                <a:off x="811800" y="1500480"/>
                <a:ext cx="91836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1,440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371" name="CustomShape 155"/>
          <p:cNvSpPr/>
          <p:nvPr/>
        </p:nvSpPr>
        <p:spPr>
          <a:xfrm>
            <a:off x="9286920" y="2828880"/>
            <a:ext cx="16178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1800" strike="noStrike" u="none">
                <a:solidFill>
                  <a:srgbClr val="8697b1"/>
                </a:solidFill>
                <a:effectLst/>
                <a:uFillTx/>
                <a:latin typeface="Rubik Light"/>
                <a:ea typeface="DejaVu Sans"/>
              </a:rPr>
              <a:t>Million Tonnes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2" name="CustomShape 1"/>
          <p:cNvSpPr/>
          <p:nvPr/>
        </p:nvSpPr>
        <p:spPr>
          <a:xfrm>
            <a:off x="823680" y="6059520"/>
            <a:ext cx="8118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1970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3" name="CustomShape 2"/>
          <p:cNvSpPr/>
          <p:nvPr/>
        </p:nvSpPr>
        <p:spPr>
          <a:xfrm>
            <a:off x="4361040" y="6059520"/>
            <a:ext cx="83772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4" name="CustomShape 3"/>
          <p:cNvSpPr/>
          <p:nvPr/>
        </p:nvSpPr>
        <p:spPr>
          <a:xfrm>
            <a:off x="8182440" y="6059520"/>
            <a:ext cx="8481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5" name="CustomShape 4"/>
          <p:cNvSpPr/>
          <p:nvPr/>
        </p:nvSpPr>
        <p:spPr>
          <a:xfrm>
            <a:off x="10436760" y="6059520"/>
            <a:ext cx="884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2023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6" name="CustomShape 8"/>
          <p:cNvSpPr/>
          <p:nvPr/>
        </p:nvSpPr>
        <p:spPr>
          <a:xfrm>
            <a:off x="781920" y="366480"/>
            <a:ext cx="108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Oil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7" name="CustomShape 9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8" name="CustomShape 10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9" name="CustomShape 11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0" name="CustomShape 12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1" name="CustomShape 13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2" name="CustomShape 14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3" name="CustomShape 15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4" name="Picture 9" descr=""/>
          <p:cNvPicPr/>
          <p:nvPr/>
        </p:nvPicPr>
        <p:blipFill>
          <a:blip r:embed="rId3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385" name="Group 16"/>
          <p:cNvGrpSpPr/>
          <p:nvPr/>
        </p:nvGrpSpPr>
        <p:grpSpPr>
          <a:xfrm>
            <a:off x="915120" y="3252600"/>
            <a:ext cx="10068840" cy="88920"/>
            <a:chOff x="915120" y="3252600"/>
            <a:chExt cx="10068840" cy="88920"/>
          </a:xfrm>
        </p:grpSpPr>
        <p:sp>
          <p:nvSpPr>
            <p:cNvPr id="386" name="CustomShape 17"/>
            <p:cNvSpPr/>
            <p:nvPr/>
          </p:nvSpPr>
          <p:spPr>
            <a:xfrm rot="16200000">
              <a:off x="888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7" name="CustomShape 18"/>
            <p:cNvSpPr/>
            <p:nvPr/>
          </p:nvSpPr>
          <p:spPr>
            <a:xfrm rot="16200000">
              <a:off x="47307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8" name="CustomShape 19"/>
            <p:cNvSpPr/>
            <p:nvPr/>
          </p:nvSpPr>
          <p:spPr>
            <a:xfrm rot="16200000">
              <a:off x="8565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9" name="CustomShape 20"/>
            <p:cNvSpPr/>
            <p:nvPr/>
          </p:nvSpPr>
          <p:spPr>
            <a:xfrm rot="16200000">
              <a:off x="109299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0" name="CustomShape 21"/>
            <p:cNvSpPr/>
            <p:nvPr/>
          </p:nvSpPr>
          <p:spPr>
            <a:xfrm>
              <a:off x="915120" y="3252600"/>
              <a:ext cx="10068840" cy="6120"/>
            </a:xfrm>
            <a:custGeom>
              <a:avLst/>
              <a:gdLst>
                <a:gd name="textAreaLeft" fmla="*/ 0 w 10068840"/>
                <a:gd name="textAreaRight" fmla="*/ 10069200 w 10068840"/>
                <a:gd name="textAreaTop" fmla="*/ 0 h 6120"/>
                <a:gd name="textAreaBottom" fmla="*/ 6480 h 612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8520" bIns="-385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391" name="CustomShape 22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2" name="CustomShape 26"/>
          <p:cNvSpPr/>
          <p:nvPr/>
        </p:nvSpPr>
        <p:spPr>
          <a:xfrm>
            <a:off x="879120" y="2425680"/>
            <a:ext cx="45763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d3dee2"/>
                </a:solidFill>
                <a:effectLst/>
                <a:uFillTx/>
                <a:latin typeface="Rubik Light"/>
                <a:ea typeface="DejaVu Sans"/>
              </a:rPr>
              <a:t>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93" name="Group 27"/>
          <p:cNvGrpSpPr/>
          <p:nvPr/>
        </p:nvGrpSpPr>
        <p:grpSpPr>
          <a:xfrm>
            <a:off x="932400" y="4212720"/>
            <a:ext cx="10057320" cy="1789560"/>
            <a:chOff x="932400" y="4212720"/>
            <a:chExt cx="10057320" cy="1789560"/>
          </a:xfrm>
        </p:grpSpPr>
        <p:sp>
          <p:nvSpPr>
            <p:cNvPr id="394" name="CustomShape 28"/>
            <p:cNvSpPr/>
            <p:nvPr/>
          </p:nvSpPr>
          <p:spPr>
            <a:xfrm>
              <a:off x="932400" y="4924800"/>
              <a:ext cx="190080" cy="1077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77120"/>
                <a:gd name="textAreaBottom" fmla="*/ 1077480 h 1077120"/>
              </a:gdLst>
              <a:ahLst/>
              <a:rect l="textAreaLeft" t="textAreaTop" r="textAreaRight" b="textAreaBottom"/>
              <a:pathLst>
                <a:path w="86258" h="2508337">
                  <a:moveTo>
                    <a:pt x="0" y="0"/>
                  </a:moveTo>
                  <a:lnTo>
                    <a:pt x="86259" y="0"/>
                  </a:lnTo>
                  <a:lnTo>
                    <a:pt x="86259" y="2508338"/>
                  </a:lnTo>
                  <a:lnTo>
                    <a:pt x="0" y="25083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5" name="CustomShape 29"/>
            <p:cNvSpPr/>
            <p:nvPr/>
          </p:nvSpPr>
          <p:spPr>
            <a:xfrm>
              <a:off x="1122120" y="5597280"/>
              <a:ext cx="190080" cy="40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04640"/>
                <a:gd name="textAreaBottom" fmla="*/ 405000 h 404640"/>
              </a:gdLst>
              <a:ahLst/>
              <a:rect l="textAreaLeft" t="textAreaTop" r="textAreaRight" b="textAreaBottom"/>
              <a:pathLst>
                <a:path w="86258" h="943486">
                  <a:moveTo>
                    <a:pt x="0" y="0"/>
                  </a:moveTo>
                  <a:lnTo>
                    <a:pt x="86259" y="0"/>
                  </a:lnTo>
                  <a:lnTo>
                    <a:pt x="86259" y="943486"/>
                  </a:lnTo>
                  <a:lnTo>
                    <a:pt x="0" y="9434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6" name="CustomShape 30"/>
            <p:cNvSpPr/>
            <p:nvPr/>
          </p:nvSpPr>
          <p:spPr>
            <a:xfrm>
              <a:off x="1311840" y="5122080"/>
              <a:ext cx="190080" cy="880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80200"/>
                <a:gd name="textAreaBottom" fmla="*/ 880560 h 880200"/>
              </a:gdLst>
              <a:ahLst/>
              <a:rect l="textAreaLeft" t="textAreaTop" r="textAreaRight" b="textAreaBottom"/>
              <a:pathLst>
                <a:path w="86258" h="2049863">
                  <a:moveTo>
                    <a:pt x="0" y="0"/>
                  </a:moveTo>
                  <a:lnTo>
                    <a:pt x="86259" y="0"/>
                  </a:lnTo>
                  <a:lnTo>
                    <a:pt x="86259" y="2049864"/>
                  </a:lnTo>
                  <a:lnTo>
                    <a:pt x="0" y="204986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7" name="CustomShape 31"/>
            <p:cNvSpPr/>
            <p:nvPr/>
          </p:nvSpPr>
          <p:spPr>
            <a:xfrm>
              <a:off x="1501560" y="5555520"/>
              <a:ext cx="190080" cy="446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46760"/>
                <a:gd name="textAreaBottom" fmla="*/ 447120 h 446760"/>
              </a:gdLst>
              <a:ahLst/>
              <a:rect l="textAreaLeft" t="textAreaTop" r="textAreaRight" b="textAreaBottom"/>
              <a:pathLst>
                <a:path w="86258" h="1041403">
                  <a:moveTo>
                    <a:pt x="0" y="0"/>
                  </a:moveTo>
                  <a:lnTo>
                    <a:pt x="86259" y="0"/>
                  </a:lnTo>
                  <a:lnTo>
                    <a:pt x="86259" y="1041404"/>
                  </a:lnTo>
                  <a:lnTo>
                    <a:pt x="0" y="104140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8" name="CustomShape 32"/>
            <p:cNvSpPr/>
            <p:nvPr/>
          </p:nvSpPr>
          <p:spPr>
            <a:xfrm>
              <a:off x="1691280" y="5513400"/>
              <a:ext cx="190080" cy="48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88880"/>
                <a:gd name="textAreaBottom" fmla="*/ 489240 h 488880"/>
              </a:gdLst>
              <a:ahLst/>
              <a:rect l="textAreaLeft" t="textAreaTop" r="textAreaRight" b="textAreaBottom"/>
              <a:pathLst>
                <a:path w="86258" h="1139321">
                  <a:moveTo>
                    <a:pt x="0" y="0"/>
                  </a:moveTo>
                  <a:lnTo>
                    <a:pt x="86259" y="0"/>
                  </a:lnTo>
                  <a:lnTo>
                    <a:pt x="86259" y="1139322"/>
                  </a:lnTo>
                  <a:lnTo>
                    <a:pt x="0" y="113932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9" name="CustomShape 33"/>
            <p:cNvSpPr/>
            <p:nvPr/>
          </p:nvSpPr>
          <p:spPr>
            <a:xfrm>
              <a:off x="1881000" y="5012280"/>
              <a:ext cx="190080" cy="99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990000"/>
                <a:gd name="textAreaBottom" fmla="*/ 990360 h 990000"/>
              </a:gdLst>
              <a:ahLst/>
              <a:rect l="textAreaLeft" t="textAreaTop" r="textAreaRight" b="textAreaBottom"/>
              <a:pathLst>
                <a:path w="86258" h="2305181">
                  <a:moveTo>
                    <a:pt x="0" y="0"/>
                  </a:moveTo>
                  <a:lnTo>
                    <a:pt x="86259" y="0"/>
                  </a:lnTo>
                  <a:lnTo>
                    <a:pt x="86259" y="2305182"/>
                  </a:lnTo>
                  <a:lnTo>
                    <a:pt x="0" y="230518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0" name="CustomShape 34"/>
            <p:cNvSpPr/>
            <p:nvPr/>
          </p:nvSpPr>
          <p:spPr>
            <a:xfrm>
              <a:off x="2070720" y="4975560"/>
              <a:ext cx="190080" cy="10263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26360"/>
                <a:gd name="textAreaBottom" fmla="*/ 1026720 h 1026360"/>
              </a:gdLst>
              <a:ahLst/>
              <a:rect l="textAreaLeft" t="textAreaTop" r="textAreaRight" b="textAreaBottom"/>
              <a:pathLst>
                <a:path w="86258" h="2390287">
                  <a:moveTo>
                    <a:pt x="0" y="0"/>
                  </a:moveTo>
                  <a:lnTo>
                    <a:pt x="86259" y="0"/>
                  </a:lnTo>
                  <a:lnTo>
                    <a:pt x="86259" y="2390288"/>
                  </a:lnTo>
                  <a:lnTo>
                    <a:pt x="0" y="239028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1" name="CustomShape 35"/>
            <p:cNvSpPr/>
            <p:nvPr/>
          </p:nvSpPr>
          <p:spPr>
            <a:xfrm>
              <a:off x="2260800" y="5226120"/>
              <a:ext cx="190080" cy="77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5800"/>
                <a:gd name="textAreaBottom" fmla="*/ 776160 h 775800"/>
              </a:gdLst>
              <a:ahLst/>
              <a:rect l="textAreaLeft" t="textAreaTop" r="textAreaRight" b="textAreaBottom"/>
              <a:pathLst>
                <a:path w="86258" h="1807357">
                  <a:moveTo>
                    <a:pt x="0" y="0"/>
                  </a:moveTo>
                  <a:lnTo>
                    <a:pt x="86259" y="0"/>
                  </a:lnTo>
                  <a:lnTo>
                    <a:pt x="86259" y="1807358"/>
                  </a:lnTo>
                  <a:lnTo>
                    <a:pt x="0" y="180735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2" name="CustomShape 36"/>
            <p:cNvSpPr/>
            <p:nvPr/>
          </p:nvSpPr>
          <p:spPr>
            <a:xfrm>
              <a:off x="2450520" y="4896720"/>
              <a:ext cx="190080" cy="1105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105560"/>
                <a:gd name="textAreaBottom" fmla="*/ 1105920 h 1105560"/>
              </a:gdLst>
              <a:ahLst/>
              <a:rect l="textAreaLeft" t="textAreaTop" r="textAreaRight" b="textAreaBottom"/>
              <a:pathLst>
                <a:path w="86258" h="2574225">
                  <a:moveTo>
                    <a:pt x="0" y="0"/>
                  </a:moveTo>
                  <a:lnTo>
                    <a:pt x="86259" y="0"/>
                  </a:lnTo>
                  <a:lnTo>
                    <a:pt x="86259" y="2574226"/>
                  </a:lnTo>
                  <a:lnTo>
                    <a:pt x="0" y="257422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3" name="CustomShape 37"/>
            <p:cNvSpPr/>
            <p:nvPr/>
          </p:nvSpPr>
          <p:spPr>
            <a:xfrm>
              <a:off x="2640240" y="4212720"/>
              <a:ext cx="190080" cy="1789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89560"/>
                <a:gd name="textAreaBottom" fmla="*/ 1789920 h 1789560"/>
              </a:gdLst>
              <a:ahLst/>
              <a:rect l="textAreaLeft" t="textAreaTop" r="textAreaRight" b="textAreaBottom"/>
              <a:pathLst>
                <a:path w="86258" h="4165615">
                  <a:moveTo>
                    <a:pt x="0" y="0"/>
                  </a:moveTo>
                  <a:lnTo>
                    <a:pt x="86259" y="0"/>
                  </a:lnTo>
                  <a:lnTo>
                    <a:pt x="86259" y="4165616"/>
                  </a:lnTo>
                  <a:lnTo>
                    <a:pt x="0" y="416561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4" name="CustomShape 38"/>
            <p:cNvSpPr/>
            <p:nvPr/>
          </p:nvSpPr>
          <p:spPr>
            <a:xfrm>
              <a:off x="2829960" y="5423040"/>
              <a:ext cx="190080" cy="5788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78880"/>
                <a:gd name="textAreaBottom" fmla="*/ 579240 h 578880"/>
              </a:gdLst>
              <a:ahLst/>
              <a:rect l="textAreaLeft" t="textAreaTop" r="textAreaRight" b="textAreaBottom"/>
              <a:pathLst>
                <a:path w="86258" h="1348883">
                  <a:moveTo>
                    <a:pt x="0" y="0"/>
                  </a:moveTo>
                  <a:lnTo>
                    <a:pt x="86259" y="0"/>
                  </a:lnTo>
                  <a:lnTo>
                    <a:pt x="86259" y="1348884"/>
                  </a:lnTo>
                  <a:lnTo>
                    <a:pt x="0" y="134888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5" name="CustomShape 39"/>
            <p:cNvSpPr/>
            <p:nvPr/>
          </p:nvSpPr>
          <p:spPr>
            <a:xfrm>
              <a:off x="3019680" y="5867640"/>
              <a:ext cx="190080" cy="13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4640"/>
                <a:gd name="textAreaBottom" fmla="*/ 135000 h 134640"/>
              </a:gdLst>
              <a:ahLst/>
              <a:rect l="textAreaLeft" t="textAreaTop" r="textAreaRight" b="textAreaBottom"/>
              <a:pathLst>
                <a:path w="86258" h="314800">
                  <a:moveTo>
                    <a:pt x="0" y="0"/>
                  </a:moveTo>
                  <a:lnTo>
                    <a:pt x="86259" y="0"/>
                  </a:lnTo>
                  <a:lnTo>
                    <a:pt x="86259" y="314801"/>
                  </a:lnTo>
                  <a:lnTo>
                    <a:pt x="0" y="314801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6" name="CustomShape 40"/>
            <p:cNvSpPr/>
            <p:nvPr/>
          </p:nvSpPr>
          <p:spPr>
            <a:xfrm>
              <a:off x="320940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7" name="CustomShape 41"/>
            <p:cNvSpPr/>
            <p:nvPr/>
          </p:nvSpPr>
          <p:spPr>
            <a:xfrm>
              <a:off x="3399120" y="4922280"/>
              <a:ext cx="190080" cy="1080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80000"/>
                <a:gd name="textAreaBottom" fmla="*/ 1080360 h 1080000"/>
              </a:gdLst>
              <a:ahLst/>
              <a:rect l="textAreaLeft" t="textAreaTop" r="textAreaRight" b="textAreaBottom"/>
              <a:pathLst>
                <a:path w="86258" h="2514743">
                  <a:moveTo>
                    <a:pt x="0" y="0"/>
                  </a:moveTo>
                  <a:lnTo>
                    <a:pt x="86259" y="0"/>
                  </a:lnTo>
                  <a:lnTo>
                    <a:pt x="86259" y="2514744"/>
                  </a:lnTo>
                  <a:lnTo>
                    <a:pt x="0" y="25147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8" name="CustomShape 42"/>
            <p:cNvSpPr/>
            <p:nvPr/>
          </p:nvSpPr>
          <p:spPr>
            <a:xfrm>
              <a:off x="3588840" y="5920920"/>
              <a:ext cx="190080" cy="8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81000"/>
                <a:gd name="textAreaBottom" fmla="*/ 81360 h 81000"/>
              </a:gdLst>
              <a:ahLst/>
              <a:rect l="textAreaLeft" t="textAreaTop" r="textAreaRight" b="textAreaBottom"/>
              <a:pathLst>
                <a:path w="86258" h="190344">
                  <a:moveTo>
                    <a:pt x="0" y="0"/>
                  </a:moveTo>
                  <a:lnTo>
                    <a:pt x="86259" y="0"/>
                  </a:lnTo>
                  <a:lnTo>
                    <a:pt x="86259" y="190345"/>
                  </a:lnTo>
                  <a:lnTo>
                    <a:pt x="0" y="190345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360" bIns="36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9" name="CustomShape 43"/>
            <p:cNvSpPr/>
            <p:nvPr/>
          </p:nvSpPr>
          <p:spPr>
            <a:xfrm>
              <a:off x="3778560" y="5763960"/>
              <a:ext cx="190080" cy="238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38320"/>
                <a:gd name="textAreaBottom" fmla="*/ 238680 h 238320"/>
              </a:gdLst>
              <a:ahLst/>
              <a:rect l="textAreaLeft" t="textAreaTop" r="textAreaRight" b="textAreaBottom"/>
              <a:pathLst>
                <a:path w="86258" h="556391">
                  <a:moveTo>
                    <a:pt x="0" y="0"/>
                  </a:moveTo>
                  <a:lnTo>
                    <a:pt x="86258" y="0"/>
                  </a:lnTo>
                  <a:lnTo>
                    <a:pt x="86258" y="556392"/>
                  </a:lnTo>
                  <a:lnTo>
                    <a:pt x="0" y="55639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0" name="CustomShape 44"/>
            <p:cNvSpPr/>
            <p:nvPr/>
          </p:nvSpPr>
          <p:spPr>
            <a:xfrm>
              <a:off x="3968280" y="5949360"/>
              <a:ext cx="190080" cy="529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2920"/>
                <a:gd name="textAreaBottom" fmla="*/ 53280 h 52920"/>
              </a:gdLst>
              <a:ahLst/>
              <a:rect l="textAreaLeft" t="textAreaTop" r="textAreaRight" b="textAreaBottom"/>
              <a:pathLst>
                <a:path w="86258" h="124456">
                  <a:moveTo>
                    <a:pt x="0" y="0"/>
                  </a:moveTo>
                  <a:lnTo>
                    <a:pt x="86259" y="0"/>
                  </a:lnTo>
                  <a:lnTo>
                    <a:pt x="86259" y="124456"/>
                  </a:lnTo>
                  <a:lnTo>
                    <a:pt x="0" y="1244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8280" bIns="82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1" name="CustomShape 45"/>
            <p:cNvSpPr/>
            <p:nvPr/>
          </p:nvSpPr>
          <p:spPr>
            <a:xfrm>
              <a:off x="4158360" y="5896080"/>
              <a:ext cx="190080" cy="10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06200"/>
                <a:gd name="textAreaBottom" fmla="*/ 106560 h 106200"/>
              </a:gdLst>
              <a:ahLst/>
              <a:rect l="textAreaLeft" t="textAreaTop" r="textAreaRight" b="textAreaBottom"/>
              <a:pathLst>
                <a:path w="86258" h="248912">
                  <a:moveTo>
                    <a:pt x="0" y="0"/>
                  </a:moveTo>
                  <a:lnTo>
                    <a:pt x="86259" y="0"/>
                  </a:lnTo>
                  <a:lnTo>
                    <a:pt x="86259" y="248912"/>
                  </a:lnTo>
                  <a:lnTo>
                    <a:pt x="0" y="2489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2" name="CustomShape 46"/>
            <p:cNvSpPr/>
            <p:nvPr/>
          </p:nvSpPr>
          <p:spPr>
            <a:xfrm>
              <a:off x="4348080" y="5468040"/>
              <a:ext cx="190080" cy="534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534240"/>
                <a:gd name="textAreaBottom" fmla="*/ 534600 h 534240"/>
              </a:gdLst>
              <a:ahLst/>
              <a:rect l="textAreaLeft" t="textAreaTop" r="textAreaRight" b="textAreaBottom"/>
              <a:pathLst>
                <a:path w="86258" h="1244560">
                  <a:moveTo>
                    <a:pt x="0" y="0"/>
                  </a:moveTo>
                  <a:lnTo>
                    <a:pt x="86258" y="0"/>
                  </a:lnTo>
                  <a:lnTo>
                    <a:pt x="86258" y="1244560"/>
                  </a:lnTo>
                  <a:lnTo>
                    <a:pt x="0" y="12445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3" name="CustomShape 47"/>
            <p:cNvSpPr/>
            <p:nvPr/>
          </p:nvSpPr>
          <p:spPr>
            <a:xfrm>
              <a:off x="4537800" y="5541120"/>
              <a:ext cx="190080" cy="460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0800"/>
                <a:gd name="textAreaBottom" fmla="*/ 461160 h 460800"/>
              </a:gdLst>
              <a:ahLst/>
              <a:rect l="textAreaLeft" t="textAreaTop" r="textAreaRight" b="textAreaBottom"/>
              <a:pathLst>
                <a:path w="86258" h="1074348">
                  <a:moveTo>
                    <a:pt x="0" y="0"/>
                  </a:moveTo>
                  <a:lnTo>
                    <a:pt x="86259" y="0"/>
                  </a:lnTo>
                  <a:lnTo>
                    <a:pt x="86259" y="1074348"/>
                  </a:lnTo>
                  <a:lnTo>
                    <a:pt x="0" y="10743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4" name="CustomShape 48"/>
            <p:cNvSpPr/>
            <p:nvPr/>
          </p:nvSpPr>
          <p:spPr>
            <a:xfrm>
              <a:off x="4727520" y="5830920"/>
              <a:ext cx="190080" cy="171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71000"/>
                <a:gd name="textAreaBottom" fmla="*/ 171360 h 171000"/>
              </a:gdLst>
              <a:ahLst/>
              <a:rect l="textAreaLeft" t="textAreaTop" r="textAreaRight" b="textAreaBottom"/>
              <a:pathLst>
                <a:path w="86258" h="399906">
                  <a:moveTo>
                    <a:pt x="0" y="0"/>
                  </a:moveTo>
                  <a:lnTo>
                    <a:pt x="86259" y="0"/>
                  </a:lnTo>
                  <a:lnTo>
                    <a:pt x="86259" y="399907"/>
                  </a:lnTo>
                  <a:lnTo>
                    <a:pt x="0" y="39990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5" name="CustomShape 49"/>
            <p:cNvSpPr/>
            <p:nvPr/>
          </p:nvSpPr>
          <p:spPr>
            <a:xfrm>
              <a:off x="4917240" y="4789800"/>
              <a:ext cx="190080" cy="1212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12480"/>
                <a:gd name="textAreaBottom" fmla="*/ 1212840 h 1212480"/>
              </a:gdLst>
              <a:ahLst/>
              <a:rect l="textAreaLeft" t="textAreaTop" r="textAreaRight" b="textAreaBottom"/>
              <a:pathLst>
                <a:path w="86258" h="2823138">
                  <a:moveTo>
                    <a:pt x="0" y="0"/>
                  </a:moveTo>
                  <a:lnTo>
                    <a:pt x="86258" y="0"/>
                  </a:lnTo>
                  <a:lnTo>
                    <a:pt x="86258" y="2823138"/>
                  </a:lnTo>
                  <a:lnTo>
                    <a:pt x="0" y="282313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6" name="CustomShape 50"/>
            <p:cNvSpPr/>
            <p:nvPr/>
          </p:nvSpPr>
          <p:spPr>
            <a:xfrm>
              <a:off x="5106960" y="5532840"/>
              <a:ext cx="190080" cy="46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9080"/>
                <a:gd name="textAreaBottom" fmla="*/ 469440 h 469080"/>
              </a:gdLst>
              <a:ahLst/>
              <a:rect l="textAreaLeft" t="textAreaTop" r="textAreaRight" b="textAreaBottom"/>
              <a:pathLst>
                <a:path w="86258" h="1093565">
                  <a:moveTo>
                    <a:pt x="0" y="0"/>
                  </a:moveTo>
                  <a:lnTo>
                    <a:pt x="86259" y="0"/>
                  </a:lnTo>
                  <a:lnTo>
                    <a:pt x="86259" y="1093566"/>
                  </a:lnTo>
                  <a:lnTo>
                    <a:pt x="0" y="109356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7" name="CustomShape 51"/>
            <p:cNvSpPr/>
            <p:nvPr/>
          </p:nvSpPr>
          <p:spPr>
            <a:xfrm>
              <a:off x="5296680" y="5608800"/>
              <a:ext cx="190080" cy="393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93480"/>
                <a:gd name="textAreaBottom" fmla="*/ 393840 h 393480"/>
              </a:gdLst>
              <a:ahLst/>
              <a:rect l="textAreaLeft" t="textAreaTop" r="textAreaRight" b="textAreaBottom"/>
              <a:pathLst>
                <a:path w="86258" h="916947">
                  <a:moveTo>
                    <a:pt x="0" y="0"/>
                  </a:moveTo>
                  <a:lnTo>
                    <a:pt x="86259" y="0"/>
                  </a:lnTo>
                  <a:lnTo>
                    <a:pt x="86259" y="916948"/>
                  </a:lnTo>
                  <a:lnTo>
                    <a:pt x="0" y="9169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8" name="CustomShape 52"/>
            <p:cNvSpPr/>
            <p:nvPr/>
          </p:nvSpPr>
          <p:spPr>
            <a:xfrm>
              <a:off x="5486400" y="5637240"/>
              <a:ext cx="190080" cy="36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5040"/>
                <a:gd name="textAreaBottom" fmla="*/ 365400 h 365040"/>
              </a:gdLst>
              <a:ahLst/>
              <a:rect l="textAreaLeft" t="textAreaTop" r="textAreaRight" b="textAreaBottom"/>
              <a:pathLst>
                <a:path w="86258" h="851059">
                  <a:moveTo>
                    <a:pt x="0" y="0"/>
                  </a:moveTo>
                  <a:lnTo>
                    <a:pt x="86259" y="0"/>
                  </a:lnTo>
                  <a:lnTo>
                    <a:pt x="86259" y="851060"/>
                  </a:lnTo>
                  <a:lnTo>
                    <a:pt x="0" y="85106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9" name="CustomShape 53"/>
            <p:cNvSpPr/>
            <p:nvPr/>
          </p:nvSpPr>
          <p:spPr>
            <a:xfrm>
              <a:off x="567612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0" name="CustomShape 54"/>
            <p:cNvSpPr/>
            <p:nvPr/>
          </p:nvSpPr>
          <p:spPr>
            <a:xfrm>
              <a:off x="5866200" y="5777640"/>
              <a:ext cx="190080" cy="2246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24640"/>
                <a:gd name="textAreaBottom" fmla="*/ 225000 h 224640"/>
              </a:gdLst>
              <a:ahLst/>
              <a:rect l="textAreaLeft" t="textAreaTop" r="textAreaRight" b="textAreaBottom"/>
              <a:pathLst>
                <a:path w="86258" h="524362">
                  <a:moveTo>
                    <a:pt x="0" y="0"/>
                  </a:moveTo>
                  <a:lnTo>
                    <a:pt x="86258" y="0"/>
                  </a:lnTo>
                  <a:lnTo>
                    <a:pt x="86258" y="524363"/>
                  </a:lnTo>
                  <a:lnTo>
                    <a:pt x="0" y="524363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1" name="CustomShape 55"/>
            <p:cNvSpPr/>
            <p:nvPr/>
          </p:nvSpPr>
          <p:spPr>
            <a:xfrm>
              <a:off x="6055920" y="5800320"/>
              <a:ext cx="190080" cy="2019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01960"/>
                <a:gd name="textAreaBottom" fmla="*/ 202320 h 201960"/>
              </a:gdLst>
              <a:ahLst/>
              <a:rect l="textAreaLeft" t="textAreaTop" r="textAreaRight" b="textAreaBottom"/>
              <a:pathLst>
                <a:path w="86258" h="471285">
                  <a:moveTo>
                    <a:pt x="0" y="0"/>
                  </a:moveTo>
                  <a:lnTo>
                    <a:pt x="86259" y="0"/>
                  </a:lnTo>
                  <a:lnTo>
                    <a:pt x="86259" y="471286"/>
                  </a:lnTo>
                  <a:lnTo>
                    <a:pt x="0" y="47128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2" name="CustomShape 56"/>
            <p:cNvSpPr/>
            <p:nvPr/>
          </p:nvSpPr>
          <p:spPr>
            <a:xfrm>
              <a:off x="6245640" y="5966280"/>
              <a:ext cx="190080" cy="360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6000"/>
                <a:gd name="textAreaBottom" fmla="*/ 36360 h 36000"/>
              </a:gdLst>
              <a:ahLst/>
              <a:rect l="textAreaLeft" t="textAreaTop" r="textAreaRight" b="textAreaBottom"/>
              <a:pathLst>
                <a:path w="86258" h="85105">
                  <a:moveTo>
                    <a:pt x="0" y="0"/>
                  </a:moveTo>
                  <a:lnTo>
                    <a:pt x="86259" y="0"/>
                  </a:lnTo>
                  <a:lnTo>
                    <a:pt x="86259" y="85106"/>
                  </a:lnTo>
                  <a:lnTo>
                    <a:pt x="0" y="851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8640" bIns="-86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3" name="CustomShape 57"/>
            <p:cNvSpPr/>
            <p:nvPr/>
          </p:nvSpPr>
          <p:spPr>
            <a:xfrm>
              <a:off x="6435360" y="5924160"/>
              <a:ext cx="190080" cy="777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7760"/>
                <a:gd name="textAreaBottom" fmla="*/ 78120 h 77760"/>
              </a:gdLst>
              <a:ahLst/>
              <a:rect l="textAreaLeft" t="textAreaTop" r="textAreaRight" b="textAreaBottom"/>
              <a:pathLst>
                <a:path w="86258" h="183023">
                  <a:moveTo>
                    <a:pt x="0" y="0"/>
                  </a:moveTo>
                  <a:lnTo>
                    <a:pt x="86258" y="0"/>
                  </a:lnTo>
                  <a:lnTo>
                    <a:pt x="86258" y="183024"/>
                  </a:lnTo>
                  <a:lnTo>
                    <a:pt x="0" y="18302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3120" bIns="33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4" name="CustomShape 58"/>
            <p:cNvSpPr/>
            <p:nvPr/>
          </p:nvSpPr>
          <p:spPr>
            <a:xfrm>
              <a:off x="6625080" y="5963400"/>
              <a:ext cx="190080" cy="385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8520"/>
                <a:gd name="textAreaBottom" fmla="*/ 38880 h 38520"/>
              </a:gdLst>
              <a:ahLst/>
              <a:rect l="textAreaLeft" t="textAreaTop" r="textAreaRight" b="textAreaBottom"/>
              <a:pathLst>
                <a:path w="86258" h="91511">
                  <a:moveTo>
                    <a:pt x="0" y="0"/>
                  </a:moveTo>
                  <a:lnTo>
                    <a:pt x="86259" y="0"/>
                  </a:lnTo>
                  <a:lnTo>
                    <a:pt x="86259" y="91512"/>
                  </a:lnTo>
                  <a:lnTo>
                    <a:pt x="0" y="915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6120" bIns="-61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5" name="CustomShape 59"/>
            <p:cNvSpPr/>
            <p:nvPr/>
          </p:nvSpPr>
          <p:spPr>
            <a:xfrm>
              <a:off x="6814800" y="5977800"/>
              <a:ext cx="190080" cy="244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4480"/>
                <a:gd name="textAreaBottom" fmla="*/ 24840 h 24480"/>
              </a:gdLst>
              <a:ahLst/>
              <a:rect l="textAreaLeft" t="textAreaTop" r="textAreaRight" b="textAreaBottom"/>
              <a:pathLst>
                <a:path w="86258" h="58567">
                  <a:moveTo>
                    <a:pt x="0" y="0"/>
                  </a:moveTo>
                  <a:lnTo>
                    <a:pt x="86259" y="0"/>
                  </a:lnTo>
                  <a:lnTo>
                    <a:pt x="86259" y="58568"/>
                  </a:lnTo>
                  <a:lnTo>
                    <a:pt x="0" y="5856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0160" bIns="-201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6" name="CustomShape 60"/>
            <p:cNvSpPr/>
            <p:nvPr/>
          </p:nvSpPr>
          <p:spPr>
            <a:xfrm>
              <a:off x="7004520" y="5817240"/>
              <a:ext cx="190080" cy="1850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85040"/>
                <a:gd name="textAreaBottom" fmla="*/ 185400 h 185040"/>
              </a:gdLst>
              <a:ahLst/>
              <a:rect l="textAreaLeft" t="textAreaTop" r="textAreaRight" b="textAreaBottom"/>
              <a:pathLst>
                <a:path w="86258" h="431935">
                  <a:moveTo>
                    <a:pt x="0" y="0"/>
                  </a:moveTo>
                  <a:lnTo>
                    <a:pt x="86258" y="0"/>
                  </a:lnTo>
                  <a:lnTo>
                    <a:pt x="86258" y="431936"/>
                  </a:lnTo>
                  <a:lnTo>
                    <a:pt x="0" y="43193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7" name="CustomShape 61"/>
            <p:cNvSpPr/>
            <p:nvPr/>
          </p:nvSpPr>
          <p:spPr>
            <a:xfrm>
              <a:off x="7194240" y="5881680"/>
              <a:ext cx="190080" cy="12024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20240"/>
                <a:gd name="textAreaBottom" fmla="*/ 120600 h 120240"/>
              </a:gdLst>
              <a:ahLst/>
              <a:rect l="textAreaLeft" t="textAreaTop" r="textAreaRight" b="textAreaBottom"/>
              <a:pathLst>
                <a:path w="86258" h="281856">
                  <a:moveTo>
                    <a:pt x="0" y="0"/>
                  </a:moveTo>
                  <a:lnTo>
                    <a:pt x="86259" y="0"/>
                  </a:lnTo>
                  <a:lnTo>
                    <a:pt x="86259" y="281856"/>
                  </a:lnTo>
                  <a:lnTo>
                    <a:pt x="0" y="2818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8" name="CustomShape 62"/>
            <p:cNvSpPr/>
            <p:nvPr/>
          </p:nvSpPr>
          <p:spPr>
            <a:xfrm>
              <a:off x="7383960" y="5954760"/>
              <a:ext cx="190080" cy="47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7160"/>
                <a:gd name="textAreaBottom" fmla="*/ 47520 h 47160"/>
              </a:gdLst>
              <a:ahLst/>
              <a:rect l="textAreaLeft" t="textAreaTop" r="textAreaRight" b="textAreaBottom"/>
              <a:pathLst>
                <a:path w="86258" h="111644">
                  <a:moveTo>
                    <a:pt x="0" y="0"/>
                  </a:moveTo>
                  <a:lnTo>
                    <a:pt x="86259" y="0"/>
                  </a:lnTo>
                  <a:lnTo>
                    <a:pt x="86259" y="111644"/>
                  </a:lnTo>
                  <a:lnTo>
                    <a:pt x="0" y="1116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2520" bIns="2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9" name="CustomShape 63"/>
            <p:cNvSpPr/>
            <p:nvPr/>
          </p:nvSpPr>
          <p:spPr>
            <a:xfrm>
              <a:off x="75736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0" name="CustomShape 64"/>
            <p:cNvSpPr/>
            <p:nvPr/>
          </p:nvSpPr>
          <p:spPr>
            <a:xfrm>
              <a:off x="776376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1" name="CustomShape 65"/>
            <p:cNvSpPr/>
            <p:nvPr/>
          </p:nvSpPr>
          <p:spPr>
            <a:xfrm>
              <a:off x="795348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8" y="0"/>
                  </a:lnTo>
                  <a:lnTo>
                    <a:pt x="86258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2" name="CustomShape 66"/>
            <p:cNvSpPr/>
            <p:nvPr/>
          </p:nvSpPr>
          <p:spPr>
            <a:xfrm>
              <a:off x="814320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8" y="0"/>
                  </a:lnTo>
                  <a:lnTo>
                    <a:pt x="86258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3" name="CustomShape 67"/>
            <p:cNvSpPr/>
            <p:nvPr/>
          </p:nvSpPr>
          <p:spPr>
            <a:xfrm>
              <a:off x="8332920" y="5994720"/>
              <a:ext cx="190080" cy="75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7560"/>
                <a:gd name="textAreaBottom" fmla="*/ 7920 h 7560"/>
              </a:gdLst>
              <a:ahLst/>
              <a:rect l="textAreaLeft" t="textAreaTop" r="textAreaRight" b="textAreaBottom"/>
              <a:pathLst>
                <a:path w="86258" h="19217">
                  <a:moveTo>
                    <a:pt x="0" y="0"/>
                  </a:moveTo>
                  <a:lnTo>
                    <a:pt x="86258" y="0"/>
                  </a:lnTo>
                  <a:lnTo>
                    <a:pt x="86258" y="19217"/>
                  </a:lnTo>
                  <a:lnTo>
                    <a:pt x="0" y="19217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7080" bIns="-370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4" name="CustomShape 68"/>
            <p:cNvSpPr/>
            <p:nvPr/>
          </p:nvSpPr>
          <p:spPr>
            <a:xfrm>
              <a:off x="8522640" y="5969160"/>
              <a:ext cx="190080" cy="331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3120"/>
                <a:gd name="textAreaBottom" fmla="*/ 33480 h 33120"/>
              </a:gdLst>
              <a:ahLst/>
              <a:rect l="textAreaLeft" t="textAreaTop" r="textAreaRight" b="textAreaBottom"/>
              <a:pathLst>
                <a:path w="86258" h="78700">
                  <a:moveTo>
                    <a:pt x="0" y="0"/>
                  </a:moveTo>
                  <a:lnTo>
                    <a:pt x="86259" y="0"/>
                  </a:lnTo>
                  <a:lnTo>
                    <a:pt x="86259" y="78700"/>
                  </a:lnTo>
                  <a:lnTo>
                    <a:pt x="0" y="7870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1520" bIns="-115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5" name="CustomShape 69"/>
            <p:cNvSpPr/>
            <p:nvPr/>
          </p:nvSpPr>
          <p:spPr>
            <a:xfrm>
              <a:off x="8712360" y="5997240"/>
              <a:ext cx="190080" cy="46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680"/>
                <a:gd name="textAreaBottom" fmla="*/ 5040 h 4680"/>
              </a:gdLst>
              <a:ahLst/>
              <a:rect l="textAreaLeft" t="textAreaTop" r="textAreaRight" b="textAreaBottom"/>
              <a:pathLst>
                <a:path w="86258" h="12811">
                  <a:moveTo>
                    <a:pt x="0" y="0"/>
                  </a:moveTo>
                  <a:lnTo>
                    <a:pt x="86259" y="0"/>
                  </a:lnTo>
                  <a:lnTo>
                    <a:pt x="86259" y="12812"/>
                  </a:lnTo>
                  <a:lnTo>
                    <a:pt x="0" y="12812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9960" bIns="-399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6" name="CustomShape 70"/>
            <p:cNvSpPr/>
            <p:nvPr/>
          </p:nvSpPr>
          <p:spPr>
            <a:xfrm>
              <a:off x="89020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9" y="0"/>
                  </a:lnTo>
                  <a:lnTo>
                    <a:pt x="86259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7" name="CustomShape 71"/>
            <p:cNvSpPr/>
            <p:nvPr/>
          </p:nvSpPr>
          <p:spPr>
            <a:xfrm>
              <a:off x="90918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8" y="0"/>
                  </a:lnTo>
                  <a:lnTo>
                    <a:pt x="86258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8" name="CustomShape 72"/>
            <p:cNvSpPr/>
            <p:nvPr/>
          </p:nvSpPr>
          <p:spPr>
            <a:xfrm>
              <a:off x="9281520" y="5988600"/>
              <a:ext cx="190080" cy="133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3320"/>
                <a:gd name="textAreaBottom" fmla="*/ 13680 h 13320"/>
              </a:gdLst>
              <a:ahLst/>
              <a:rect l="textAreaLeft" t="textAreaTop" r="textAreaRight" b="textAreaBottom"/>
              <a:pathLst>
                <a:path w="86258" h="32944">
                  <a:moveTo>
                    <a:pt x="0" y="0"/>
                  </a:moveTo>
                  <a:lnTo>
                    <a:pt x="86258" y="0"/>
                  </a:lnTo>
                  <a:lnTo>
                    <a:pt x="86258" y="32944"/>
                  </a:lnTo>
                  <a:lnTo>
                    <a:pt x="0" y="32944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1320" bIns="-31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9" name="CustomShape 73"/>
            <p:cNvSpPr/>
            <p:nvPr/>
          </p:nvSpPr>
          <p:spPr>
            <a:xfrm>
              <a:off x="947160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0" name="CustomShape 74"/>
            <p:cNvSpPr/>
            <p:nvPr/>
          </p:nvSpPr>
          <p:spPr>
            <a:xfrm>
              <a:off x="9661320" y="5986080"/>
              <a:ext cx="190080" cy="162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6200"/>
                <a:gd name="textAreaBottom" fmla="*/ 16560 h 16200"/>
              </a:gdLst>
              <a:ahLst/>
              <a:rect l="textAreaLeft" t="textAreaTop" r="textAreaRight" b="textAreaBottom"/>
              <a:pathLst>
                <a:path w="86258" h="39350">
                  <a:moveTo>
                    <a:pt x="0" y="0"/>
                  </a:moveTo>
                  <a:lnTo>
                    <a:pt x="86259" y="0"/>
                  </a:lnTo>
                  <a:lnTo>
                    <a:pt x="86259" y="39350"/>
                  </a:lnTo>
                  <a:lnTo>
                    <a:pt x="0" y="39350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440" bIns="-284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1" name="CustomShape 75"/>
            <p:cNvSpPr/>
            <p:nvPr/>
          </p:nvSpPr>
          <p:spPr>
            <a:xfrm>
              <a:off x="9851040" y="5983200"/>
              <a:ext cx="190080" cy="1908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19080"/>
                <a:gd name="textAreaBottom" fmla="*/ 19440 h 19080"/>
              </a:gdLst>
              <a:ahLst/>
              <a:rect l="textAreaLeft" t="textAreaTop" r="textAreaRight" b="textAreaBottom"/>
              <a:pathLst>
                <a:path w="86258" h="45755">
                  <a:moveTo>
                    <a:pt x="0" y="0"/>
                  </a:moveTo>
                  <a:lnTo>
                    <a:pt x="86259" y="0"/>
                  </a:lnTo>
                  <a:lnTo>
                    <a:pt x="86259" y="45756"/>
                  </a:lnTo>
                  <a:lnTo>
                    <a:pt x="0" y="4575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5560" bIns="-255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2" name="CustomShape 76"/>
            <p:cNvSpPr/>
            <p:nvPr/>
          </p:nvSpPr>
          <p:spPr>
            <a:xfrm>
              <a:off x="10040760" y="5676480"/>
              <a:ext cx="190080" cy="3258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325800"/>
                <a:gd name="textAreaBottom" fmla="*/ 326160 h 325800"/>
              </a:gdLst>
              <a:ahLst/>
              <a:rect l="textAreaLeft" t="textAreaTop" r="textAreaRight" b="textAreaBottom"/>
              <a:pathLst>
                <a:path w="86258" h="759547">
                  <a:moveTo>
                    <a:pt x="0" y="0"/>
                  </a:moveTo>
                  <a:lnTo>
                    <a:pt x="86258" y="0"/>
                  </a:lnTo>
                  <a:lnTo>
                    <a:pt x="86258" y="759548"/>
                  </a:lnTo>
                  <a:lnTo>
                    <a:pt x="0" y="75954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3" name="CustomShape 77"/>
            <p:cNvSpPr/>
            <p:nvPr/>
          </p:nvSpPr>
          <p:spPr>
            <a:xfrm>
              <a:off x="1023048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4" name="CustomShape 78"/>
            <p:cNvSpPr/>
            <p:nvPr/>
          </p:nvSpPr>
          <p:spPr>
            <a:xfrm>
              <a:off x="10420200" y="6000120"/>
              <a:ext cx="190080" cy="216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160"/>
                <a:gd name="textAreaBottom" fmla="*/ 2520 h 2160"/>
              </a:gdLst>
              <a:ahLst/>
              <a:rect l="textAreaLeft" t="textAreaTop" r="textAreaRight" b="textAreaBottom"/>
              <a:pathLst>
                <a:path w="86258" h="6405">
                  <a:moveTo>
                    <a:pt x="0" y="0"/>
                  </a:moveTo>
                  <a:lnTo>
                    <a:pt x="86258" y="0"/>
                  </a:lnTo>
                  <a:lnTo>
                    <a:pt x="86258" y="6406"/>
                  </a:lnTo>
                  <a:lnTo>
                    <a:pt x="0" y="6406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2480" bIns="-42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5" name="CustomShape 79"/>
            <p:cNvSpPr/>
            <p:nvPr/>
          </p:nvSpPr>
          <p:spPr>
            <a:xfrm>
              <a:off x="10609920" y="5974560"/>
              <a:ext cx="190080" cy="2772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27720"/>
                <a:gd name="textAreaBottom" fmla="*/ 28080 h 27720"/>
              </a:gdLst>
              <a:ahLst/>
              <a:rect l="textAreaLeft" t="textAreaTop" r="textAreaRight" b="textAreaBottom"/>
              <a:pathLst>
                <a:path w="86258" h="65888">
                  <a:moveTo>
                    <a:pt x="0" y="0"/>
                  </a:moveTo>
                  <a:lnTo>
                    <a:pt x="86259" y="0"/>
                  </a:lnTo>
                  <a:lnTo>
                    <a:pt x="86259" y="65889"/>
                  </a:lnTo>
                  <a:lnTo>
                    <a:pt x="0" y="65889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16920" bIns="-169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6" name="CustomShape 80"/>
            <p:cNvSpPr/>
            <p:nvPr/>
          </p:nvSpPr>
          <p:spPr>
            <a:xfrm>
              <a:off x="10799640" y="5960880"/>
              <a:ext cx="190080" cy="41400"/>
            </a:xfrm>
            <a:custGeom>
              <a:avLst/>
              <a:gdLst>
                <a:gd name="textAreaLeft" fmla="*/ 0 w 190080"/>
                <a:gd name="textAreaRight" fmla="*/ 190440 w 190080"/>
                <a:gd name="textAreaTop" fmla="*/ 0 h 41400"/>
                <a:gd name="textAreaBottom" fmla="*/ 41760 h 41400"/>
              </a:gdLst>
              <a:ahLst/>
              <a:rect l="textAreaLeft" t="textAreaTop" r="textAreaRight" b="textAreaBottom"/>
              <a:pathLst>
                <a:path w="86258" h="97917">
                  <a:moveTo>
                    <a:pt x="0" y="0"/>
                  </a:moveTo>
                  <a:lnTo>
                    <a:pt x="86259" y="0"/>
                  </a:lnTo>
                  <a:lnTo>
                    <a:pt x="86259" y="97918"/>
                  </a:lnTo>
                  <a:lnTo>
                    <a:pt x="0" y="97918"/>
                  </a:lnTo>
                  <a:close/>
                </a:path>
              </a:pathLst>
            </a:custGeom>
            <a:solidFill>
              <a:srgbClr val="970046">
                <a:alpha val="99000"/>
              </a:srgbClr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240" bIns="-324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447" name="CustomShape 81"/>
          <p:cNvSpPr/>
          <p:nvPr/>
        </p:nvSpPr>
        <p:spPr>
          <a:xfrm>
            <a:off x="898560" y="3283920"/>
            <a:ext cx="20772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Spilled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8" name="CustomShape 82"/>
          <p:cNvSpPr/>
          <p:nvPr/>
        </p:nvSpPr>
        <p:spPr>
          <a:xfrm>
            <a:off x="1909800" y="4062600"/>
            <a:ext cx="7542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636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9" name="CustomShape 83"/>
          <p:cNvSpPr/>
          <p:nvPr/>
        </p:nvSpPr>
        <p:spPr>
          <a:xfrm>
            <a:off x="10626480" y="5542560"/>
            <a:ext cx="5212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970046"/>
                </a:solidFill>
                <a:effectLst/>
                <a:uFillTx/>
                <a:latin typeface="Rubik Medium"/>
                <a:ea typeface="DejaVu Sans"/>
              </a:rPr>
              <a:t>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450" name="Group 84"/>
          <p:cNvGrpSpPr/>
          <p:nvPr/>
        </p:nvGrpSpPr>
        <p:grpSpPr>
          <a:xfrm>
            <a:off x="919080" y="6003000"/>
            <a:ext cx="10078560" cy="75600"/>
            <a:chOff x="919080" y="6003000"/>
            <a:chExt cx="10078560" cy="75600"/>
          </a:xfrm>
        </p:grpSpPr>
        <p:sp>
          <p:nvSpPr>
            <p:cNvPr id="451" name="CustomShape 85"/>
            <p:cNvSpPr/>
            <p:nvPr/>
          </p:nvSpPr>
          <p:spPr>
            <a:xfrm rot="16200000">
              <a:off x="9331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2" name="CustomShape 86"/>
            <p:cNvSpPr/>
            <p:nvPr/>
          </p:nvSpPr>
          <p:spPr>
            <a:xfrm rot="16200000">
              <a:off x="473076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3" name="CustomShape 87"/>
            <p:cNvSpPr/>
            <p:nvPr/>
          </p:nvSpPr>
          <p:spPr>
            <a:xfrm rot="16200000">
              <a:off x="85654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4" name="CustomShape 88"/>
            <p:cNvSpPr/>
            <p:nvPr/>
          </p:nvSpPr>
          <p:spPr>
            <a:xfrm rot="16200000">
              <a:off x="108378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5" name="CustomShape 89"/>
            <p:cNvSpPr/>
            <p:nvPr/>
          </p:nvSpPr>
          <p:spPr>
            <a:xfrm>
              <a:off x="919080" y="6003000"/>
              <a:ext cx="10078560" cy="360"/>
            </a:xfrm>
            <a:custGeom>
              <a:avLst/>
              <a:gdLst>
                <a:gd name="textAreaLeft" fmla="*/ 0 w 10078560"/>
                <a:gd name="textAreaRight" fmla="*/ 10078920 w 1007856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6" name="Group 19"/>
          <p:cNvGrpSpPr/>
          <p:nvPr/>
        </p:nvGrpSpPr>
        <p:grpSpPr>
          <a:xfrm>
            <a:off x="811800" y="452160"/>
            <a:ext cx="10185480" cy="2835720"/>
            <a:chOff x="811800" y="452160"/>
            <a:chExt cx="10185480" cy="2835720"/>
          </a:xfrm>
        </p:grpSpPr>
        <p:grpSp>
          <p:nvGrpSpPr>
            <p:cNvPr id="457" name="Group 20"/>
            <p:cNvGrpSpPr/>
            <p:nvPr/>
          </p:nvGrpSpPr>
          <p:grpSpPr>
            <a:xfrm>
              <a:off x="924480" y="945000"/>
              <a:ext cx="10048320" cy="2342880"/>
              <a:chOff x="924480" y="945000"/>
              <a:chExt cx="10048320" cy="2342880"/>
            </a:xfrm>
          </p:grpSpPr>
          <p:pic>
            <p:nvPicPr>
              <p:cNvPr id="458" name="" descr=""/>
              <p:cNvPicPr/>
              <p:nvPr/>
            </p:nvPicPr>
            <p:blipFill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tretch/>
            </p:blipFill>
            <p:spPr>
              <a:xfrm>
                <a:off x="946800" y="945000"/>
                <a:ext cx="10026000" cy="23428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459" name="Freeform 4"/>
              <p:cNvSpPr/>
              <p:nvPr/>
            </p:nvSpPr>
            <p:spPr>
              <a:xfrm>
                <a:off x="924480" y="945000"/>
                <a:ext cx="10048320" cy="1353960"/>
              </a:xfrm>
              <a:custGeom>
                <a:avLst/>
                <a:gdLst>
                  <a:gd name="textAreaLeft" fmla="*/ 0 w 10048320"/>
                  <a:gd name="textAreaRight" fmla="*/ 10048680 w 10048320"/>
                  <a:gd name="textAreaTop" fmla="*/ 0 h 1353960"/>
                  <a:gd name="textAreaBottom" fmla="*/ 1354320 h 1353960"/>
                </a:gdLst>
                <a:ahLst/>
                <a:rect l="textAreaLeft" t="textAreaTop" r="textAreaRight" b="textAreaBottom"/>
                <a:pathLst>
                  <a:path w="13067" h="3018">
                    <a:moveTo>
                      <a:pt x="0" y="3017"/>
                    </a:moveTo>
                    <a:lnTo>
                      <a:pt x="247" y="2875"/>
                    </a:lnTo>
                    <a:lnTo>
                      <a:pt x="494" y="2681"/>
                    </a:lnTo>
                    <a:lnTo>
                      <a:pt x="740" y="2343"/>
                    </a:lnTo>
                    <a:lnTo>
                      <a:pt x="987" y="2398"/>
                    </a:lnTo>
                    <a:lnTo>
                      <a:pt x="1233" y="2695"/>
                    </a:lnTo>
                    <a:lnTo>
                      <a:pt x="1480" y="2379"/>
                    </a:lnTo>
                    <a:lnTo>
                      <a:pt x="1726" y="2304"/>
                    </a:lnTo>
                    <a:lnTo>
                      <a:pt x="1973" y="2291"/>
                    </a:lnTo>
                    <a:lnTo>
                      <a:pt x="2219" y="2066"/>
                    </a:lnTo>
                    <a:lnTo>
                      <a:pt x="2466" y="2337"/>
                    </a:lnTo>
                    <a:lnTo>
                      <a:pt x="2712" y="2621"/>
                    </a:lnTo>
                    <a:lnTo>
                      <a:pt x="2959" y="2902"/>
                    </a:lnTo>
                    <a:lnTo>
                      <a:pt x="3205" y="2984"/>
                    </a:lnTo>
                    <a:lnTo>
                      <a:pt x="3452" y="2957"/>
                    </a:lnTo>
                    <a:lnTo>
                      <a:pt x="3699" y="2987"/>
                    </a:lnTo>
                    <a:lnTo>
                      <a:pt x="3945" y="2843"/>
                    </a:lnTo>
                    <a:lnTo>
                      <a:pt x="4192" y="2846"/>
                    </a:lnTo>
                    <a:lnTo>
                      <a:pt x="4438" y="2739"/>
                    </a:lnTo>
                    <a:lnTo>
                      <a:pt x="4685" y="2562"/>
                    </a:lnTo>
                    <a:lnTo>
                      <a:pt x="4931" y="2520"/>
                    </a:lnTo>
                    <a:lnTo>
                      <a:pt x="5178" y="2465"/>
                    </a:lnTo>
                    <a:lnTo>
                      <a:pt x="5424" y="2354"/>
                    </a:lnTo>
                    <a:lnTo>
                      <a:pt x="5670" y="2221"/>
                    </a:lnTo>
                    <a:lnTo>
                      <a:pt x="5916" y="2123"/>
                    </a:lnTo>
                    <a:lnTo>
                      <a:pt x="6163" y="2055"/>
                    </a:lnTo>
                    <a:lnTo>
                      <a:pt x="6409" y="1934"/>
                    </a:lnTo>
                    <a:lnTo>
                      <a:pt x="6656" y="1863"/>
                    </a:lnTo>
                    <a:lnTo>
                      <a:pt x="6903" y="2005"/>
                    </a:lnTo>
                    <a:lnTo>
                      <a:pt x="7149" y="2000"/>
                    </a:lnTo>
                    <a:lnTo>
                      <a:pt x="7396" y="1877"/>
                    </a:lnTo>
                    <a:lnTo>
                      <a:pt x="7642" y="1855"/>
                    </a:lnTo>
                    <a:lnTo>
                      <a:pt x="7889" y="1904"/>
                    </a:lnTo>
                    <a:lnTo>
                      <a:pt x="8135" y="1783"/>
                    </a:lnTo>
                    <a:lnTo>
                      <a:pt x="8382" y="1636"/>
                    </a:lnTo>
                    <a:lnTo>
                      <a:pt x="8628" y="1469"/>
                    </a:lnTo>
                    <a:lnTo>
                      <a:pt x="8875" y="1033"/>
                    </a:lnTo>
                    <a:lnTo>
                      <a:pt x="9121" y="956"/>
                    </a:lnTo>
                    <a:lnTo>
                      <a:pt x="9368" y="963"/>
                    </a:lnTo>
                    <a:lnTo>
                      <a:pt x="9614" y="1122"/>
                    </a:lnTo>
                    <a:lnTo>
                      <a:pt x="9861" y="917"/>
                    </a:lnTo>
                    <a:lnTo>
                      <a:pt x="10108" y="882"/>
                    </a:lnTo>
                    <a:lnTo>
                      <a:pt x="10354" y="808"/>
                    </a:lnTo>
                    <a:lnTo>
                      <a:pt x="10601" y="827"/>
                    </a:lnTo>
                    <a:lnTo>
                      <a:pt x="10847" y="831"/>
                    </a:lnTo>
                    <a:lnTo>
                      <a:pt x="11094" y="721"/>
                    </a:lnTo>
                    <a:lnTo>
                      <a:pt x="11340" y="353"/>
                    </a:lnTo>
                    <a:lnTo>
                      <a:pt x="11587" y="222"/>
                    </a:lnTo>
                    <a:lnTo>
                      <a:pt x="11833" y="137"/>
                    </a:lnTo>
                    <a:lnTo>
                      <a:pt x="12080" y="60"/>
                    </a:lnTo>
                    <a:lnTo>
                      <a:pt x="12326" y="246"/>
                    </a:lnTo>
                    <a:lnTo>
                      <a:pt x="12573" y="175"/>
                    </a:lnTo>
                    <a:lnTo>
                      <a:pt x="12819" y="68"/>
                    </a:lnTo>
                    <a:lnTo>
                      <a:pt x="13066" y="0"/>
                    </a:lnTo>
                    <a:lnTo>
                      <a:pt x="13066" y="0"/>
                    </a:lnTo>
                  </a:path>
                </a:pathLst>
              </a:custGeom>
              <a:noFill/>
              <a:ln w="101520">
                <a:solidFill>
                  <a:srgbClr val="282b3d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460" name="Group 23"/>
            <p:cNvGrpSpPr/>
            <p:nvPr/>
          </p:nvGrpSpPr>
          <p:grpSpPr>
            <a:xfrm>
              <a:off x="811800" y="452160"/>
              <a:ext cx="10185480" cy="1504800"/>
              <a:chOff x="811800" y="452160"/>
              <a:chExt cx="10185480" cy="1504800"/>
            </a:xfrm>
          </p:grpSpPr>
          <p:sp>
            <p:nvSpPr>
              <p:cNvPr id="461" name="CustomShape 156"/>
              <p:cNvSpPr/>
              <p:nvPr/>
            </p:nvSpPr>
            <p:spPr>
              <a:xfrm>
                <a:off x="10031760" y="452160"/>
                <a:ext cx="96552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3,350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462" name="CustomShape 157"/>
              <p:cNvSpPr/>
              <p:nvPr/>
            </p:nvSpPr>
            <p:spPr>
              <a:xfrm>
                <a:off x="811800" y="1500480"/>
                <a:ext cx="918360" cy="456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43465e"/>
                    </a:solidFill>
                    <a:effectLst/>
                    <a:uFillTx/>
                    <a:latin typeface="Rubik Light"/>
                    <a:ea typeface="DejaVu Sans"/>
                  </a:rPr>
                  <a:t>1,440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463" name="CustomShape 158"/>
          <p:cNvSpPr/>
          <p:nvPr/>
        </p:nvSpPr>
        <p:spPr>
          <a:xfrm>
            <a:off x="9286920" y="2828880"/>
            <a:ext cx="161784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1800" strike="noStrike" u="none">
                <a:solidFill>
                  <a:srgbClr val="8697b1"/>
                </a:solidFill>
                <a:effectLst/>
                <a:uFillTx/>
                <a:latin typeface="Rubik Light"/>
                <a:ea typeface="DejaVu Sans"/>
              </a:rPr>
              <a:t>Million Tonnes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464" name="Group 1"/>
          <p:cNvGrpSpPr/>
          <p:nvPr/>
        </p:nvGrpSpPr>
        <p:grpSpPr>
          <a:xfrm>
            <a:off x="914400" y="3434040"/>
            <a:ext cx="10137600" cy="2572920"/>
            <a:chOff x="914400" y="3434040"/>
            <a:chExt cx="10137600" cy="2572920"/>
          </a:xfrm>
        </p:grpSpPr>
        <p:grpSp>
          <p:nvGrpSpPr>
            <p:cNvPr id="465" name="Group 2"/>
            <p:cNvGrpSpPr/>
            <p:nvPr/>
          </p:nvGrpSpPr>
          <p:grpSpPr>
            <a:xfrm>
              <a:off x="914400" y="3434040"/>
              <a:ext cx="10137600" cy="2530440"/>
              <a:chOff x="914400" y="3434040"/>
              <a:chExt cx="10137600" cy="2530440"/>
            </a:xfrm>
          </p:grpSpPr>
          <p:sp>
            <p:nvSpPr>
              <p:cNvPr id="466" name="CustomShape 3"/>
              <p:cNvSpPr/>
              <p:nvPr/>
            </p:nvSpPr>
            <p:spPr>
              <a:xfrm>
                <a:off x="2075400" y="3434040"/>
                <a:ext cx="628560" cy="456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e64a31"/>
                    </a:solidFill>
                    <a:effectLst/>
                    <a:uFillTx/>
                    <a:latin typeface="Rubik Medium"/>
                    <a:ea typeface="DejaVu Sans"/>
                  </a:rPr>
                  <a:t>117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467" name="CustomShape 4"/>
              <p:cNvSpPr/>
              <p:nvPr/>
            </p:nvSpPr>
            <p:spPr>
              <a:xfrm>
                <a:off x="10705680" y="5376240"/>
                <a:ext cx="346320" cy="456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ctr" anchorCtr="1">
                <a:spAutoFit/>
              </a:bodyPr>
              <a:p>
                <a:pPr algn="r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e64a31"/>
                    </a:solidFill>
                    <a:effectLst/>
                    <a:uFillTx/>
                    <a:latin typeface="Rubik Medium"/>
                    <a:ea typeface="DejaVu Sans"/>
                  </a:rPr>
                  <a:t>7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grpSp>
            <p:nvGrpSpPr>
              <p:cNvPr id="468" name="Group 5"/>
              <p:cNvGrpSpPr/>
              <p:nvPr/>
            </p:nvGrpSpPr>
            <p:grpSpPr>
              <a:xfrm>
                <a:off x="914400" y="3508920"/>
                <a:ext cx="10095840" cy="2455560"/>
                <a:chOff x="914400" y="3508920"/>
                <a:chExt cx="10095840" cy="2455560"/>
              </a:xfrm>
            </p:grpSpPr>
            <p:sp>
              <p:nvSpPr>
                <p:cNvPr id="469" name="CustomShape 6"/>
                <p:cNvSpPr/>
                <p:nvPr/>
              </p:nvSpPr>
              <p:spPr>
                <a:xfrm>
                  <a:off x="914400" y="5238720"/>
                  <a:ext cx="192600" cy="6188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18840"/>
                    <a:gd name="textAreaBottom" fmla="*/ 619200 h 618840"/>
                  </a:gdLst>
                  <a:ahLst/>
                  <a:rect l="textAreaLeft" t="textAreaTop" r="textAreaRight" b="textAreaBottom"/>
                  <a:pathLst>
                    <a:path w="85468" h="9993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999309"/>
                      </a:lnTo>
                      <a:lnTo>
                        <a:pt x="0" y="99930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0" name="CustomShape 7"/>
                <p:cNvSpPr/>
                <p:nvPr/>
              </p:nvSpPr>
              <p:spPr>
                <a:xfrm>
                  <a:off x="1104840" y="5324040"/>
                  <a:ext cx="192600" cy="2984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98440"/>
                    <a:gd name="textAreaBottom" fmla="*/ 298800 h 298440"/>
                  </a:gdLst>
                  <a:ahLst/>
                  <a:rect l="textAreaLeft" t="textAreaTop" r="textAreaRight" b="textAreaBottom"/>
                  <a:pathLst>
                    <a:path w="85468" h="482267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482267"/>
                      </a:lnTo>
                      <a:lnTo>
                        <a:pt x="0" y="482267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1" name="CustomShape 8"/>
                <p:cNvSpPr/>
                <p:nvPr/>
              </p:nvSpPr>
              <p:spPr>
                <a:xfrm>
                  <a:off x="1295280" y="4405680"/>
                  <a:ext cx="192600" cy="5756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575640"/>
                    <a:gd name="textAreaBottom" fmla="*/ 576000 h 575640"/>
                  </a:gdLst>
                  <a:ahLst/>
                  <a:rect l="textAreaLeft" t="textAreaTop" r="textAreaRight" b="textAreaBottom"/>
                  <a:pathLst>
                    <a:path w="85468" h="92975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929760"/>
                      </a:lnTo>
                      <a:lnTo>
                        <a:pt x="0" y="929760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2" name="CustomShape 9"/>
                <p:cNvSpPr/>
                <p:nvPr/>
              </p:nvSpPr>
              <p:spPr>
                <a:xfrm>
                  <a:off x="1485720" y="4747320"/>
                  <a:ext cx="192600" cy="66132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61320"/>
                    <a:gd name="textAreaBottom" fmla="*/ 661680 h 661320"/>
                  </a:gdLst>
                  <a:ahLst/>
                  <a:rect l="textAreaLeft" t="textAreaTop" r="textAreaRight" b="textAreaBottom"/>
                  <a:pathLst>
                    <a:path w="85468" h="106794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67943"/>
                      </a:lnTo>
                      <a:lnTo>
                        <a:pt x="0" y="106794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3" name="CustomShape 10"/>
                <p:cNvSpPr/>
                <p:nvPr/>
              </p:nvSpPr>
              <p:spPr>
                <a:xfrm>
                  <a:off x="1676160" y="3508920"/>
                  <a:ext cx="192600" cy="5756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575640"/>
                    <a:gd name="textAreaBottom" fmla="*/ 576000 h 575640"/>
                  </a:gdLst>
                  <a:ahLst/>
                  <a:rect l="textAreaLeft" t="textAreaTop" r="textAreaRight" b="textAreaBottom"/>
                  <a:pathLst>
                    <a:path w="85468" h="92975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929760"/>
                      </a:lnTo>
                      <a:lnTo>
                        <a:pt x="0" y="929760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4" name="CustomShape 11"/>
                <p:cNvSpPr/>
                <p:nvPr/>
              </p:nvSpPr>
              <p:spPr>
                <a:xfrm>
                  <a:off x="1866600" y="3530160"/>
                  <a:ext cx="192600" cy="4258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425880"/>
                    <a:gd name="textAreaBottom" fmla="*/ 426240 h 425880"/>
                  </a:gdLst>
                  <a:ahLst/>
                  <a:rect l="textAreaLeft" t="textAreaTop" r="textAreaRight" b="textAreaBottom"/>
                  <a:pathLst>
                    <a:path w="85468" h="68816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688169"/>
                      </a:lnTo>
                      <a:lnTo>
                        <a:pt x="0" y="68816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5" name="CustomShape 12"/>
                <p:cNvSpPr/>
                <p:nvPr/>
              </p:nvSpPr>
              <p:spPr>
                <a:xfrm>
                  <a:off x="2057040" y="4021200"/>
                  <a:ext cx="192600" cy="554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554760"/>
                    <a:gd name="textAreaBottom" fmla="*/ 555120 h 554760"/>
                  </a:gdLst>
                  <a:ahLst/>
                  <a:rect l="textAreaLeft" t="textAreaTop" r="textAreaRight" b="textAreaBottom"/>
                  <a:pathLst>
                    <a:path w="85468" h="895900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895900"/>
                      </a:lnTo>
                      <a:lnTo>
                        <a:pt x="0" y="895900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6" name="CustomShape 13"/>
                <p:cNvSpPr/>
                <p:nvPr/>
              </p:nvSpPr>
              <p:spPr>
                <a:xfrm>
                  <a:off x="2247480" y="4170960"/>
                  <a:ext cx="192600" cy="34092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340920"/>
                    <a:gd name="textAreaBottom" fmla="*/ 341280 h 340920"/>
                  </a:gdLst>
                  <a:ahLst/>
                  <a:rect l="textAreaLeft" t="textAreaTop" r="textAreaRight" b="textAreaBottom"/>
                  <a:pathLst>
                    <a:path w="85468" h="550900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550901"/>
                      </a:lnTo>
                      <a:lnTo>
                        <a:pt x="0" y="550901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7" name="CustomShape 14"/>
                <p:cNvSpPr/>
                <p:nvPr/>
              </p:nvSpPr>
              <p:spPr>
                <a:xfrm>
                  <a:off x="2437920" y="4255920"/>
                  <a:ext cx="192600" cy="4906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490680"/>
                    <a:gd name="textAreaBottom" fmla="*/ 491040 h 490680"/>
                  </a:gdLst>
                  <a:ahLst/>
                  <a:rect l="textAreaLeft" t="textAreaTop" r="textAreaRight" b="textAreaBottom"/>
                  <a:pathLst>
                    <a:path w="85468" h="792491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792492"/>
                      </a:lnTo>
                      <a:lnTo>
                        <a:pt x="0" y="792492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8" name="CustomShape 15"/>
                <p:cNvSpPr/>
                <p:nvPr/>
              </p:nvSpPr>
              <p:spPr>
                <a:xfrm>
                  <a:off x="2628360" y="4042800"/>
                  <a:ext cx="192600" cy="68292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82920"/>
                    <a:gd name="textAreaBottom" fmla="*/ 683280 h 682920"/>
                  </a:gdLst>
                  <a:ahLst/>
                  <a:rect l="textAreaLeft" t="textAreaTop" r="textAreaRight" b="textAreaBottom"/>
                  <a:pathLst>
                    <a:path w="85468" h="1102716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102717"/>
                      </a:lnTo>
                      <a:lnTo>
                        <a:pt x="0" y="1102717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79" name="CustomShape 16"/>
                <p:cNvSpPr/>
                <p:nvPr/>
              </p:nvSpPr>
              <p:spPr>
                <a:xfrm>
                  <a:off x="2818800" y="4619160"/>
                  <a:ext cx="192600" cy="27720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77200"/>
                    <a:gd name="textAreaBottom" fmla="*/ 277560 h 277200"/>
                  </a:gdLst>
                  <a:ahLst/>
                  <a:rect l="textAreaLeft" t="textAreaTop" r="textAreaRight" b="textAreaBottom"/>
                  <a:pathLst>
                    <a:path w="85468" h="448407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448408"/>
                      </a:lnTo>
                      <a:lnTo>
                        <a:pt x="0" y="448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0" name="CustomShape 17"/>
                <p:cNvSpPr/>
                <p:nvPr/>
              </p:nvSpPr>
              <p:spPr>
                <a:xfrm>
                  <a:off x="3009240" y="4704840"/>
                  <a:ext cx="192600" cy="1486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48680"/>
                    <a:gd name="textAreaBottom" fmla="*/ 149040 h 148680"/>
                  </a:gdLst>
                  <a:ahLst/>
                  <a:rect l="textAreaLeft" t="textAreaTop" r="textAreaRight" b="textAreaBottom"/>
                  <a:pathLst>
                    <a:path w="85468" h="240675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240676"/>
                      </a:lnTo>
                      <a:lnTo>
                        <a:pt x="0" y="240676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1" name="CustomShape 18"/>
                <p:cNvSpPr/>
                <p:nvPr/>
              </p:nvSpPr>
              <p:spPr>
                <a:xfrm>
                  <a:off x="3199680" y="4939920"/>
                  <a:ext cx="192600" cy="849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84960"/>
                    <a:gd name="textAreaBottom" fmla="*/ 85320 h 84960"/>
                  </a:gdLst>
                  <a:ahLst/>
                  <a:rect l="textAreaLeft" t="textAreaTop" r="textAreaRight" b="textAreaBottom"/>
                  <a:pathLst>
                    <a:path w="85468" h="13818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38183"/>
                      </a:lnTo>
                      <a:lnTo>
                        <a:pt x="0" y="13818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0320" bIns="403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2" name="CustomShape 19"/>
                <p:cNvSpPr/>
                <p:nvPr/>
              </p:nvSpPr>
              <p:spPr>
                <a:xfrm>
                  <a:off x="3390120" y="4619160"/>
                  <a:ext cx="192600" cy="27720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77200"/>
                    <a:gd name="textAreaBottom" fmla="*/ 277560 h 277200"/>
                  </a:gdLst>
                  <a:ahLst/>
                  <a:rect l="textAreaLeft" t="textAreaTop" r="textAreaRight" b="textAreaBottom"/>
                  <a:pathLst>
                    <a:path w="85468" h="448407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448408"/>
                      </a:lnTo>
                      <a:lnTo>
                        <a:pt x="0" y="448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3" name="CustomShape 20"/>
                <p:cNvSpPr/>
                <p:nvPr/>
              </p:nvSpPr>
              <p:spPr>
                <a:xfrm>
                  <a:off x="3580560" y="5281200"/>
                  <a:ext cx="192600" cy="16992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69920"/>
                    <a:gd name="textAreaBottom" fmla="*/ 170280 h 169920"/>
                  </a:gdLst>
                  <a:ahLst/>
                  <a:rect l="textAreaLeft" t="textAreaTop" r="textAreaRight" b="textAreaBottom"/>
                  <a:pathLst>
                    <a:path w="85468" h="275450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275451"/>
                      </a:lnTo>
                      <a:lnTo>
                        <a:pt x="0" y="275451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4" name="CustomShape 21"/>
                <p:cNvSpPr/>
                <p:nvPr/>
              </p:nvSpPr>
              <p:spPr>
                <a:xfrm>
                  <a:off x="3771000" y="5132160"/>
                  <a:ext cx="192600" cy="16992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69920"/>
                    <a:gd name="textAreaBottom" fmla="*/ 170280 h 169920"/>
                  </a:gdLst>
                  <a:ahLst/>
                  <a:rect l="textAreaLeft" t="textAreaTop" r="textAreaRight" b="textAreaBottom"/>
                  <a:pathLst>
                    <a:path w="85468" h="275450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275450"/>
                      </a:lnTo>
                      <a:lnTo>
                        <a:pt x="0" y="275450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5" name="CustomShape 22"/>
                <p:cNvSpPr/>
                <p:nvPr/>
              </p:nvSpPr>
              <p:spPr>
                <a:xfrm>
                  <a:off x="3961440" y="5281200"/>
                  <a:ext cx="192600" cy="1490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49040"/>
                    <a:gd name="textAreaBottom" fmla="*/ 149400 h 149040"/>
                  </a:gdLst>
                  <a:ahLst/>
                  <a:rect l="textAreaLeft" t="textAreaTop" r="textAreaRight" b="textAreaBottom"/>
                  <a:pathLst>
                    <a:path w="85468" h="241591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241591"/>
                      </a:lnTo>
                      <a:lnTo>
                        <a:pt x="0" y="241591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6" name="CustomShape 23"/>
                <p:cNvSpPr/>
                <p:nvPr/>
              </p:nvSpPr>
              <p:spPr>
                <a:xfrm>
                  <a:off x="4151880" y="5196240"/>
                  <a:ext cx="192600" cy="234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34360"/>
                    <a:gd name="textAreaBottom" fmla="*/ 234720 h 234360"/>
                  </a:gdLst>
                  <a:ahLst/>
                  <a:rect l="textAreaLeft" t="textAreaTop" r="textAreaRight" b="textAreaBottom"/>
                  <a:pathLst>
                    <a:path w="85468" h="37885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78859"/>
                      </a:lnTo>
                      <a:lnTo>
                        <a:pt x="0" y="37885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7" name="CustomShape 24"/>
                <p:cNvSpPr/>
                <p:nvPr/>
              </p:nvSpPr>
              <p:spPr>
                <a:xfrm>
                  <a:off x="4342320" y="5559480"/>
                  <a:ext cx="192600" cy="212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12760"/>
                    <a:gd name="textAreaBottom" fmla="*/ 213120 h 212760"/>
                  </a:gdLst>
                  <a:ahLst/>
                  <a:rect l="textAreaLeft" t="textAreaTop" r="textAreaRight" b="textAreaBottom"/>
                  <a:pathLst>
                    <a:path w="85468" h="34408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4084"/>
                      </a:lnTo>
                      <a:lnTo>
                        <a:pt x="0" y="34408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8" name="CustomShape 25"/>
                <p:cNvSpPr/>
                <p:nvPr/>
              </p:nvSpPr>
              <p:spPr>
                <a:xfrm>
                  <a:off x="4532760" y="5046480"/>
                  <a:ext cx="192600" cy="2768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76840"/>
                    <a:gd name="textAreaBottom" fmla="*/ 277200 h 276840"/>
                  </a:gdLst>
                  <a:ahLst/>
                  <a:rect l="textAreaLeft" t="textAreaTop" r="textAreaRight" b="textAreaBottom"/>
                  <a:pathLst>
                    <a:path w="85468" h="44749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447492"/>
                      </a:lnTo>
                      <a:lnTo>
                        <a:pt x="0" y="447492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89" name="CustomShape 26"/>
                <p:cNvSpPr/>
                <p:nvPr/>
              </p:nvSpPr>
              <p:spPr>
                <a:xfrm>
                  <a:off x="4723200" y="4640760"/>
                  <a:ext cx="192600" cy="2984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98440"/>
                    <a:gd name="textAreaBottom" fmla="*/ 298800 h 298440"/>
                  </a:gdLst>
                  <a:ahLst/>
                  <a:rect l="textAreaLeft" t="textAreaTop" r="textAreaRight" b="textAreaBottom"/>
                  <a:pathLst>
                    <a:path w="85468" h="482267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482267"/>
                      </a:lnTo>
                      <a:lnTo>
                        <a:pt x="0" y="482267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0" name="CustomShape 27"/>
                <p:cNvSpPr/>
                <p:nvPr/>
              </p:nvSpPr>
              <p:spPr>
                <a:xfrm>
                  <a:off x="4913640" y="5217120"/>
                  <a:ext cx="192600" cy="1490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49040"/>
                    <a:gd name="textAreaBottom" fmla="*/ 149400 h 149040"/>
                  </a:gdLst>
                  <a:ahLst/>
                  <a:rect l="textAreaLeft" t="textAreaTop" r="textAreaRight" b="textAreaBottom"/>
                  <a:pathLst>
                    <a:path w="85468" h="241591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241591"/>
                      </a:lnTo>
                      <a:lnTo>
                        <a:pt x="0" y="241591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1" name="CustomShape 28"/>
                <p:cNvSpPr/>
                <p:nvPr/>
              </p:nvSpPr>
              <p:spPr>
                <a:xfrm>
                  <a:off x="5104080" y="5132160"/>
                  <a:ext cx="192600" cy="212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12760"/>
                    <a:gd name="textAreaBottom" fmla="*/ 213120 h 212760"/>
                  </a:gdLst>
                  <a:ahLst/>
                  <a:rect l="textAreaLeft" t="textAreaTop" r="textAreaRight" b="textAreaBottom"/>
                  <a:pathLst>
                    <a:path w="85468" h="34408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4084"/>
                      </a:lnTo>
                      <a:lnTo>
                        <a:pt x="0" y="34408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2" name="CustomShape 29"/>
                <p:cNvSpPr/>
                <p:nvPr/>
              </p:nvSpPr>
              <p:spPr>
                <a:xfrm>
                  <a:off x="5294520" y="5110560"/>
                  <a:ext cx="192600" cy="234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34360"/>
                    <a:gd name="textAreaBottom" fmla="*/ 234720 h 234360"/>
                  </a:gdLst>
                  <a:ahLst/>
                  <a:rect l="textAreaLeft" t="textAreaTop" r="textAreaRight" b="textAreaBottom"/>
                  <a:pathLst>
                    <a:path w="85468" h="37885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78859"/>
                      </a:lnTo>
                      <a:lnTo>
                        <a:pt x="0" y="37885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3" name="CustomShape 30"/>
                <p:cNvSpPr/>
                <p:nvPr/>
              </p:nvSpPr>
              <p:spPr>
                <a:xfrm>
                  <a:off x="5484960" y="5260320"/>
                  <a:ext cx="192600" cy="1911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91160"/>
                    <a:gd name="textAreaBottom" fmla="*/ 191520 h 191160"/>
                  </a:gdLst>
                  <a:ahLst/>
                  <a:rect l="textAreaLeft" t="textAreaTop" r="textAreaRight" b="textAreaBottom"/>
                  <a:pathLst>
                    <a:path w="85468" h="30930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09310"/>
                      </a:lnTo>
                      <a:lnTo>
                        <a:pt x="0" y="309310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4" name="CustomShape 31"/>
                <p:cNvSpPr/>
                <p:nvPr/>
              </p:nvSpPr>
              <p:spPr>
                <a:xfrm>
                  <a:off x="5675400" y="551628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5" name="CustomShape 32"/>
                <p:cNvSpPr/>
                <p:nvPr/>
              </p:nvSpPr>
              <p:spPr>
                <a:xfrm>
                  <a:off x="5865840" y="551628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6" name="CustomShape 33"/>
                <p:cNvSpPr/>
                <p:nvPr/>
              </p:nvSpPr>
              <p:spPr>
                <a:xfrm>
                  <a:off x="6056280" y="5196240"/>
                  <a:ext cx="192600" cy="212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12760"/>
                    <a:gd name="textAreaBottom" fmla="*/ 213120 h 212760"/>
                  </a:gdLst>
                  <a:ahLst/>
                  <a:rect l="textAreaLeft" t="textAreaTop" r="textAreaRight" b="textAreaBottom"/>
                  <a:pathLst>
                    <a:path w="85468" h="34408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4084"/>
                      </a:lnTo>
                      <a:lnTo>
                        <a:pt x="0" y="34408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7" name="CustomShape 34"/>
                <p:cNvSpPr/>
                <p:nvPr/>
              </p:nvSpPr>
              <p:spPr>
                <a:xfrm>
                  <a:off x="6246720" y="5366880"/>
                  <a:ext cx="192600" cy="1058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05840"/>
                    <a:gd name="textAreaBottom" fmla="*/ 106200 h 105840"/>
                  </a:gdLst>
                  <a:ahLst/>
                  <a:rect l="textAreaLeft" t="textAreaTop" r="textAreaRight" b="textAreaBottom"/>
                  <a:pathLst>
                    <a:path w="85468" h="17204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72042"/>
                      </a:lnTo>
                      <a:lnTo>
                        <a:pt x="0" y="172042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8" name="CustomShape 35"/>
                <p:cNvSpPr/>
                <p:nvPr/>
              </p:nvSpPr>
              <p:spPr>
                <a:xfrm>
                  <a:off x="6437160" y="5473800"/>
                  <a:ext cx="192600" cy="1058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05840"/>
                    <a:gd name="textAreaBottom" fmla="*/ 106200 h 105840"/>
                  </a:gdLst>
                  <a:ahLst/>
                  <a:rect l="textAreaLeft" t="textAreaTop" r="textAreaRight" b="textAreaBottom"/>
                  <a:pathLst>
                    <a:path w="85468" h="17204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72042"/>
                      </a:lnTo>
                      <a:lnTo>
                        <a:pt x="0" y="172042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499" name="CustomShape 36"/>
                <p:cNvSpPr/>
                <p:nvPr/>
              </p:nvSpPr>
              <p:spPr>
                <a:xfrm>
                  <a:off x="6627600" y="5473800"/>
                  <a:ext cx="192600" cy="849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84960"/>
                    <a:gd name="textAreaBottom" fmla="*/ 85320 h 84960"/>
                  </a:gdLst>
                  <a:ahLst/>
                  <a:rect l="textAreaLeft" t="textAreaTop" r="textAreaRight" b="textAreaBottom"/>
                  <a:pathLst>
                    <a:path w="85468" h="13818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38183"/>
                      </a:lnTo>
                      <a:lnTo>
                        <a:pt x="0" y="13818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0320" bIns="403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0" name="CustomShape 37"/>
                <p:cNvSpPr/>
                <p:nvPr/>
              </p:nvSpPr>
              <p:spPr>
                <a:xfrm>
                  <a:off x="6818040" y="5563080"/>
                  <a:ext cx="192600" cy="6300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000"/>
                    <a:gd name="textAreaBottom" fmla="*/ 63360 h 63000"/>
                  </a:gdLst>
                  <a:ahLst/>
                  <a:rect l="textAreaLeft" t="textAreaTop" r="textAreaRight" b="textAreaBottom"/>
                  <a:pathLst>
                    <a:path w="85468" h="102493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2493"/>
                      </a:lnTo>
                      <a:lnTo>
                        <a:pt x="0" y="10249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360" bIns="183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1" name="CustomShape 38"/>
                <p:cNvSpPr/>
                <p:nvPr/>
              </p:nvSpPr>
              <p:spPr>
                <a:xfrm>
                  <a:off x="7008480" y="571212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2" name="CustomShape 39"/>
                <p:cNvSpPr/>
                <p:nvPr/>
              </p:nvSpPr>
              <p:spPr>
                <a:xfrm>
                  <a:off x="7198920" y="5516280"/>
                  <a:ext cx="192600" cy="849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84960"/>
                    <a:gd name="textAreaBottom" fmla="*/ 85320 h 84960"/>
                  </a:gdLst>
                  <a:ahLst/>
                  <a:rect l="textAreaLeft" t="textAreaTop" r="textAreaRight" b="textAreaBottom"/>
                  <a:pathLst>
                    <a:path w="85468" h="13818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38183"/>
                      </a:lnTo>
                      <a:lnTo>
                        <a:pt x="0" y="13818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0320" bIns="403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3" name="CustomShape 40"/>
                <p:cNvSpPr/>
                <p:nvPr/>
              </p:nvSpPr>
              <p:spPr>
                <a:xfrm>
                  <a:off x="7389360" y="5473800"/>
                  <a:ext cx="192600" cy="1058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105840"/>
                    <a:gd name="textAreaBottom" fmla="*/ 106200 h 105840"/>
                  </a:gdLst>
                  <a:ahLst/>
                  <a:rect l="textAreaLeft" t="textAreaTop" r="textAreaRight" b="textAreaBottom"/>
                  <a:pathLst>
                    <a:path w="85468" h="17204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72042"/>
                      </a:lnTo>
                      <a:lnTo>
                        <a:pt x="0" y="172042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4" name="CustomShape 41"/>
                <p:cNvSpPr/>
                <p:nvPr/>
              </p:nvSpPr>
              <p:spPr>
                <a:xfrm>
                  <a:off x="7579800" y="547380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5" name="CustomShape 42"/>
                <p:cNvSpPr/>
                <p:nvPr/>
              </p:nvSpPr>
              <p:spPr>
                <a:xfrm>
                  <a:off x="7770240" y="5666040"/>
                  <a:ext cx="192600" cy="8424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84240"/>
                    <a:gd name="textAreaBottom" fmla="*/ 84600 h 84240"/>
                  </a:gdLst>
                  <a:ahLst/>
                  <a:rect l="textAreaLeft" t="textAreaTop" r="textAreaRight" b="textAreaBottom"/>
                  <a:pathLst>
                    <a:path w="85468" h="137267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37268"/>
                      </a:lnTo>
                      <a:lnTo>
                        <a:pt x="0" y="13726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39600" bIns="3960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6" name="CustomShape 43"/>
                <p:cNvSpPr/>
                <p:nvPr/>
              </p:nvSpPr>
              <p:spPr>
                <a:xfrm>
                  <a:off x="7960680" y="568692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7" name="CustomShape 44"/>
                <p:cNvSpPr/>
                <p:nvPr/>
              </p:nvSpPr>
              <p:spPr>
                <a:xfrm>
                  <a:off x="8151480" y="5837040"/>
                  <a:ext cx="192600" cy="208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880"/>
                    <a:gd name="textAreaBottom" fmla="*/ 21240 h 20880"/>
                  </a:gdLst>
                  <a:ahLst/>
                  <a:rect l="textAreaLeft" t="textAreaTop" r="textAreaRight" b="textAreaBottom"/>
                  <a:pathLst>
                    <a:path w="85468" h="3477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774"/>
                      </a:lnTo>
                      <a:lnTo>
                        <a:pt x="0" y="3477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3760" bIns="-237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8" name="CustomShape 45"/>
                <p:cNvSpPr/>
                <p:nvPr/>
              </p:nvSpPr>
              <p:spPr>
                <a:xfrm>
                  <a:off x="8341920" y="5815440"/>
                  <a:ext cx="192600" cy="424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42480"/>
                    <a:gd name="textAreaBottom" fmla="*/ 42840 h 42480"/>
                  </a:gdLst>
                  <a:ahLst/>
                  <a:rect l="textAreaLeft" t="textAreaTop" r="textAreaRight" b="textAreaBottom"/>
                  <a:pathLst>
                    <a:path w="85468" h="6954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69549"/>
                      </a:lnTo>
                      <a:lnTo>
                        <a:pt x="0" y="6954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160" bIns="-21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09" name="CustomShape 46"/>
                <p:cNvSpPr/>
                <p:nvPr/>
              </p:nvSpPr>
              <p:spPr>
                <a:xfrm>
                  <a:off x="8532360" y="5815440"/>
                  <a:ext cx="192600" cy="849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84960"/>
                    <a:gd name="textAreaBottom" fmla="*/ 85320 h 84960"/>
                  </a:gdLst>
                  <a:ahLst/>
                  <a:rect l="textAreaLeft" t="textAreaTop" r="textAreaRight" b="textAreaBottom"/>
                  <a:pathLst>
                    <a:path w="85468" h="138182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38183"/>
                      </a:lnTo>
                      <a:lnTo>
                        <a:pt x="0" y="13818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0320" bIns="403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0" name="CustomShape 47"/>
                <p:cNvSpPr/>
                <p:nvPr/>
              </p:nvSpPr>
              <p:spPr>
                <a:xfrm>
                  <a:off x="8722800" y="5901120"/>
                  <a:ext cx="192600" cy="201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160"/>
                    <a:gd name="textAreaBottom" fmla="*/ 20520 h 20160"/>
                  </a:gdLst>
                  <a:ahLst/>
                  <a:rect l="textAreaLeft" t="textAreaTop" r="textAreaRight" b="textAreaBottom"/>
                  <a:pathLst>
                    <a:path w="85468" h="3385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3859"/>
                      </a:lnTo>
                      <a:lnTo>
                        <a:pt x="0" y="3385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4480" bIns="-2448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1" name="CustomShape 48"/>
                <p:cNvSpPr/>
                <p:nvPr/>
              </p:nvSpPr>
              <p:spPr>
                <a:xfrm>
                  <a:off x="9103680" y="5837040"/>
                  <a:ext cx="192600" cy="633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360"/>
                    <a:gd name="textAreaBottom" fmla="*/ 63720 h 63360"/>
                  </a:gdLst>
                  <a:ahLst/>
                  <a:rect l="textAreaLeft" t="textAreaTop" r="textAreaRight" b="textAreaBottom"/>
                  <a:pathLst>
                    <a:path w="85468" h="103408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3408"/>
                      </a:lnTo>
                      <a:lnTo>
                        <a:pt x="0" y="103408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720" bIns="1872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2" name="CustomShape 49"/>
                <p:cNvSpPr/>
                <p:nvPr/>
              </p:nvSpPr>
              <p:spPr>
                <a:xfrm>
                  <a:off x="9294120" y="5901120"/>
                  <a:ext cx="192600" cy="201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160"/>
                    <a:gd name="textAreaBottom" fmla="*/ 20520 h 20160"/>
                  </a:gdLst>
                  <a:ahLst/>
                  <a:rect l="textAreaLeft" t="textAreaTop" r="textAreaRight" b="textAreaBottom"/>
                  <a:pathLst>
                    <a:path w="85468" h="3385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3859"/>
                      </a:lnTo>
                      <a:lnTo>
                        <a:pt x="0" y="3385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4480" bIns="-2448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3" name="CustomShape 50"/>
                <p:cNvSpPr/>
                <p:nvPr/>
              </p:nvSpPr>
              <p:spPr>
                <a:xfrm>
                  <a:off x="9484560" y="5837040"/>
                  <a:ext cx="192600" cy="41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41760"/>
                    <a:gd name="textAreaBottom" fmla="*/ 42120 h 41760"/>
                  </a:gdLst>
                  <a:ahLst/>
                  <a:rect l="textAreaLeft" t="textAreaTop" r="textAreaRight" b="textAreaBottom"/>
                  <a:pathLst>
                    <a:path w="85468" h="68633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68634"/>
                      </a:lnTo>
                      <a:lnTo>
                        <a:pt x="0" y="6863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880" bIns="-288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4" name="CustomShape 51"/>
                <p:cNvSpPr/>
                <p:nvPr/>
              </p:nvSpPr>
              <p:spPr>
                <a:xfrm>
                  <a:off x="9675000" y="5901120"/>
                  <a:ext cx="192600" cy="201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160"/>
                    <a:gd name="textAreaBottom" fmla="*/ 20520 h 20160"/>
                  </a:gdLst>
                  <a:ahLst/>
                  <a:rect l="textAreaLeft" t="textAreaTop" r="textAreaRight" b="textAreaBottom"/>
                  <a:pathLst>
                    <a:path w="85468" h="33859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3859"/>
                      </a:lnTo>
                      <a:lnTo>
                        <a:pt x="0" y="33859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4480" bIns="-2448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5" name="CustomShape 52"/>
                <p:cNvSpPr/>
                <p:nvPr/>
              </p:nvSpPr>
              <p:spPr>
                <a:xfrm>
                  <a:off x="9865440" y="5879520"/>
                  <a:ext cx="192600" cy="4176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41760"/>
                    <a:gd name="textAreaBottom" fmla="*/ 42120 h 41760"/>
                  </a:gdLst>
                  <a:ahLst/>
                  <a:rect l="textAreaLeft" t="textAreaTop" r="textAreaRight" b="textAreaBottom"/>
                  <a:pathLst>
                    <a:path w="85468" h="68633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68634"/>
                      </a:lnTo>
                      <a:lnTo>
                        <a:pt x="0" y="6863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880" bIns="-288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6" name="CustomShape 53"/>
                <p:cNvSpPr/>
                <p:nvPr/>
              </p:nvSpPr>
              <p:spPr>
                <a:xfrm>
                  <a:off x="10055880" y="5858280"/>
                  <a:ext cx="192600" cy="6300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000"/>
                    <a:gd name="textAreaBottom" fmla="*/ 63360 h 63000"/>
                  </a:gdLst>
                  <a:ahLst/>
                  <a:rect l="textAreaLeft" t="textAreaTop" r="textAreaRight" b="textAreaBottom"/>
                  <a:pathLst>
                    <a:path w="85468" h="102493">
                      <a:moveTo>
                        <a:pt x="0" y="0"/>
                      </a:moveTo>
                      <a:lnTo>
                        <a:pt x="85469" y="0"/>
                      </a:lnTo>
                      <a:lnTo>
                        <a:pt x="85469" y="102493"/>
                      </a:lnTo>
                      <a:lnTo>
                        <a:pt x="0" y="10249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360" bIns="183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7" name="CustomShape 54"/>
                <p:cNvSpPr/>
                <p:nvPr/>
              </p:nvSpPr>
              <p:spPr>
                <a:xfrm>
                  <a:off x="10246320" y="5943600"/>
                  <a:ext cx="192600" cy="208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880"/>
                    <a:gd name="textAreaBottom" fmla="*/ 21240 h 20880"/>
                  </a:gdLst>
                  <a:ahLst/>
                  <a:rect l="textAreaLeft" t="textAreaTop" r="textAreaRight" b="textAreaBottom"/>
                  <a:pathLst>
                    <a:path w="85468" h="3477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775"/>
                      </a:lnTo>
                      <a:lnTo>
                        <a:pt x="0" y="34775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3760" bIns="-237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8" name="CustomShape 55"/>
                <p:cNvSpPr/>
                <p:nvPr/>
              </p:nvSpPr>
              <p:spPr>
                <a:xfrm>
                  <a:off x="10627200" y="5879520"/>
                  <a:ext cx="192600" cy="2088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20880"/>
                    <a:gd name="textAreaBottom" fmla="*/ 21240 h 20880"/>
                  </a:gdLst>
                  <a:ahLst/>
                  <a:rect l="textAreaLeft" t="textAreaTop" r="textAreaRight" b="textAreaBottom"/>
                  <a:pathLst>
                    <a:path w="85468" h="34774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34774"/>
                      </a:lnTo>
                      <a:lnTo>
                        <a:pt x="0" y="34774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-23760" bIns="-237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519" name="CustomShape 56"/>
                <p:cNvSpPr/>
                <p:nvPr/>
              </p:nvSpPr>
              <p:spPr>
                <a:xfrm>
                  <a:off x="10817640" y="5858280"/>
                  <a:ext cx="192600" cy="63000"/>
                </a:xfrm>
                <a:custGeom>
                  <a:avLst/>
                  <a:gdLst>
                    <a:gd name="textAreaLeft" fmla="*/ 0 w 192600"/>
                    <a:gd name="textAreaRight" fmla="*/ 192960 w 192600"/>
                    <a:gd name="textAreaTop" fmla="*/ 0 h 63000"/>
                    <a:gd name="textAreaBottom" fmla="*/ 63360 h 63000"/>
                  </a:gdLst>
                  <a:ahLst/>
                  <a:rect l="textAreaLeft" t="textAreaTop" r="textAreaRight" b="textAreaBottom"/>
                  <a:pathLst>
                    <a:path w="85468" h="102493">
                      <a:moveTo>
                        <a:pt x="0" y="0"/>
                      </a:moveTo>
                      <a:lnTo>
                        <a:pt x="85468" y="0"/>
                      </a:lnTo>
                      <a:lnTo>
                        <a:pt x="85468" y="102493"/>
                      </a:lnTo>
                      <a:lnTo>
                        <a:pt x="0" y="102493"/>
                      </a:lnTo>
                      <a:close/>
                    </a:path>
                  </a:pathLst>
                </a:custGeom>
                <a:solidFill>
                  <a:srgbClr val="e64a31"/>
                </a:solidFill>
                <a:ln w="900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18360" bIns="18360" anchor="t">
                  <a:noAutofit/>
                </a:bodyPr>
                <a:p>
                  <a:endParaRPr b="0" lang="en-US" sz="1800" strike="noStrike" u="none">
                    <a:solidFill>
                      <a:srgbClr val="ffffff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</p:grpSp>
        <p:grpSp>
          <p:nvGrpSpPr>
            <p:cNvPr id="520" name="Group 57"/>
            <p:cNvGrpSpPr/>
            <p:nvPr/>
          </p:nvGrpSpPr>
          <p:grpSpPr>
            <a:xfrm>
              <a:off x="915120" y="3957120"/>
              <a:ext cx="10094400" cy="2049840"/>
              <a:chOff x="915120" y="3957120"/>
              <a:chExt cx="10094400" cy="2049840"/>
            </a:xfrm>
          </p:grpSpPr>
          <p:sp>
            <p:nvSpPr>
              <p:cNvPr id="521" name="CustomShape 58"/>
              <p:cNvSpPr/>
              <p:nvPr/>
            </p:nvSpPr>
            <p:spPr>
              <a:xfrm>
                <a:off x="915120" y="5858280"/>
                <a:ext cx="191160" cy="1486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8680"/>
                  <a:gd name="textAreaBottom" fmla="*/ 149040 h 148680"/>
                </a:gdLst>
                <a:ahLst/>
                <a:rect l="textAreaLeft" t="textAreaTop" r="textAreaRight" b="textAreaBottom"/>
                <a:pathLst>
                  <a:path w="85468" h="24067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40676"/>
                    </a:lnTo>
                    <a:lnTo>
                      <a:pt x="0" y="24067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2" name="CustomShape 59"/>
              <p:cNvSpPr/>
              <p:nvPr/>
            </p:nvSpPr>
            <p:spPr>
              <a:xfrm>
                <a:off x="1105560" y="5622840"/>
                <a:ext cx="191160" cy="3841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384120"/>
                  <a:gd name="textAreaBottom" fmla="*/ 384480 h 384120"/>
                </a:gdLst>
                <a:ahLst/>
                <a:rect l="textAreaLeft" t="textAreaTop" r="textAreaRight" b="textAreaBottom"/>
                <a:pathLst>
                  <a:path w="85468" h="620449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20450"/>
                    </a:lnTo>
                    <a:lnTo>
                      <a:pt x="0" y="62045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3" name="CustomShape 60"/>
              <p:cNvSpPr/>
              <p:nvPr/>
            </p:nvSpPr>
            <p:spPr>
              <a:xfrm>
                <a:off x="1296000" y="4982400"/>
                <a:ext cx="191160" cy="10245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024560"/>
                  <a:gd name="textAreaBottom" fmla="*/ 1024920 h 1024560"/>
                </a:gdLst>
                <a:ahLst/>
                <a:rect l="textAreaLeft" t="textAreaTop" r="textAreaRight" b="textAreaBottom"/>
                <a:pathLst>
                  <a:path w="85468" h="1653617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653618"/>
                    </a:lnTo>
                    <a:lnTo>
                      <a:pt x="0" y="1653618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4" name="CustomShape 61"/>
              <p:cNvSpPr/>
              <p:nvPr/>
            </p:nvSpPr>
            <p:spPr>
              <a:xfrm>
                <a:off x="1486440" y="5409720"/>
                <a:ext cx="191160" cy="5972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97240"/>
                  <a:gd name="textAreaBottom" fmla="*/ 597600 h 597240"/>
                </a:gdLst>
                <a:ahLst/>
                <a:rect l="textAreaLeft" t="textAreaTop" r="textAreaRight" b="textAreaBottom"/>
                <a:pathLst>
                  <a:path w="85468" h="964534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964534"/>
                    </a:lnTo>
                    <a:lnTo>
                      <a:pt x="0" y="96453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5" name="CustomShape 62"/>
              <p:cNvSpPr/>
              <p:nvPr/>
            </p:nvSpPr>
            <p:spPr>
              <a:xfrm>
                <a:off x="1676880" y="4085280"/>
                <a:ext cx="191160" cy="19216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921680"/>
                  <a:gd name="textAreaBottom" fmla="*/ 1922040 h 1921680"/>
                </a:gdLst>
                <a:ahLst/>
                <a:rect l="textAreaLeft" t="textAreaTop" r="textAreaRight" b="textAreaBottom"/>
                <a:pathLst>
                  <a:path w="85468" h="3100418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3100419"/>
                    </a:lnTo>
                    <a:lnTo>
                      <a:pt x="0" y="3100419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6" name="CustomShape 63"/>
              <p:cNvSpPr/>
              <p:nvPr/>
            </p:nvSpPr>
            <p:spPr>
              <a:xfrm>
                <a:off x="1867320" y="3957120"/>
                <a:ext cx="191160" cy="20498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2049840"/>
                  <a:gd name="textAreaBottom" fmla="*/ 2050200 h 2049840"/>
                </a:gdLst>
                <a:ahLst/>
                <a:rect l="textAreaLeft" t="textAreaTop" r="textAreaRight" b="textAreaBottom"/>
                <a:pathLst>
                  <a:path w="85468" h="330723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3307235"/>
                    </a:lnTo>
                    <a:lnTo>
                      <a:pt x="0" y="3307235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7" name="CustomShape 64"/>
              <p:cNvSpPr/>
              <p:nvPr/>
            </p:nvSpPr>
            <p:spPr>
              <a:xfrm>
                <a:off x="2057760" y="4576680"/>
                <a:ext cx="191160" cy="14302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30280"/>
                  <a:gd name="textAreaBottom" fmla="*/ 1430640 h 1430280"/>
                </a:gdLst>
                <a:ahLst/>
                <a:rect l="textAreaLeft" t="textAreaTop" r="textAreaRight" b="textAreaBottom"/>
                <a:pathLst>
                  <a:path w="85468" h="2307926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307927"/>
                    </a:lnTo>
                    <a:lnTo>
                      <a:pt x="0" y="2307927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8" name="CustomShape 65"/>
              <p:cNvSpPr/>
              <p:nvPr/>
            </p:nvSpPr>
            <p:spPr>
              <a:xfrm>
                <a:off x="2248200" y="4512600"/>
                <a:ext cx="191160" cy="14943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94360"/>
                  <a:gd name="textAreaBottom" fmla="*/ 1494720 h 1494360"/>
                </a:gdLst>
                <a:ahLst/>
                <a:rect l="textAreaLeft" t="textAreaTop" r="textAreaRight" b="textAreaBottom"/>
                <a:pathLst>
                  <a:path w="85468" h="241133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411335"/>
                    </a:lnTo>
                    <a:lnTo>
                      <a:pt x="0" y="2411335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29" name="CustomShape 66"/>
              <p:cNvSpPr/>
              <p:nvPr/>
            </p:nvSpPr>
            <p:spPr>
              <a:xfrm>
                <a:off x="2438640" y="4747320"/>
                <a:ext cx="191160" cy="12596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259640"/>
                  <a:gd name="textAreaBottom" fmla="*/ 1260000 h 1259640"/>
                </a:gdLst>
                <a:ahLst/>
                <a:rect l="textAreaLeft" t="textAreaTop" r="textAreaRight" b="textAreaBottom"/>
                <a:pathLst>
                  <a:path w="85468" h="2032476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032477"/>
                    </a:lnTo>
                    <a:lnTo>
                      <a:pt x="0" y="2032477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0" name="CustomShape 67"/>
              <p:cNvSpPr/>
              <p:nvPr/>
            </p:nvSpPr>
            <p:spPr>
              <a:xfrm>
                <a:off x="2629080" y="4726440"/>
                <a:ext cx="191160" cy="12805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280520"/>
                  <a:gd name="textAreaBottom" fmla="*/ 1280880 h 1280520"/>
                </a:gdLst>
                <a:ahLst/>
                <a:rect l="textAreaLeft" t="textAreaTop" r="textAreaRight" b="textAreaBottom"/>
                <a:pathLst>
                  <a:path w="85468" h="206633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066336"/>
                    </a:lnTo>
                    <a:lnTo>
                      <a:pt x="0" y="206633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1" name="CustomShape 68"/>
              <p:cNvSpPr/>
              <p:nvPr/>
            </p:nvSpPr>
            <p:spPr>
              <a:xfrm>
                <a:off x="2819520" y="4897080"/>
                <a:ext cx="191160" cy="11098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109880"/>
                  <a:gd name="textAreaBottom" fmla="*/ 1110240 h 1109880"/>
                </a:gdLst>
                <a:ahLst/>
                <a:rect l="textAreaLeft" t="textAreaTop" r="textAreaRight" b="textAreaBottom"/>
                <a:pathLst>
                  <a:path w="85468" h="179088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90885"/>
                    </a:lnTo>
                    <a:lnTo>
                      <a:pt x="0" y="1790885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2" name="CustomShape 69"/>
              <p:cNvSpPr/>
              <p:nvPr/>
            </p:nvSpPr>
            <p:spPr>
              <a:xfrm>
                <a:off x="3010320" y="4854240"/>
                <a:ext cx="191160" cy="11527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152720"/>
                  <a:gd name="textAreaBottom" fmla="*/ 1153080 h 1152720"/>
                </a:gdLst>
                <a:ahLst/>
                <a:rect l="textAreaLeft" t="textAreaTop" r="textAreaRight" b="textAreaBottom"/>
                <a:pathLst>
                  <a:path w="85468" h="1860434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860434"/>
                    </a:lnTo>
                    <a:lnTo>
                      <a:pt x="0" y="186043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3" name="CustomShape 70"/>
              <p:cNvSpPr/>
              <p:nvPr/>
            </p:nvSpPr>
            <p:spPr>
              <a:xfrm>
                <a:off x="3200760" y="5025600"/>
                <a:ext cx="191160" cy="9813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981360"/>
                  <a:gd name="textAreaBottom" fmla="*/ 981720 h 981360"/>
                </a:gdLst>
                <a:ahLst/>
                <a:rect l="textAreaLeft" t="textAreaTop" r="textAreaRight" b="textAreaBottom"/>
                <a:pathLst>
                  <a:path w="85468" h="1584068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584069"/>
                    </a:lnTo>
                    <a:lnTo>
                      <a:pt x="0" y="1584069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4" name="CustomShape 71"/>
              <p:cNvSpPr/>
              <p:nvPr/>
            </p:nvSpPr>
            <p:spPr>
              <a:xfrm>
                <a:off x="3391200" y="4897080"/>
                <a:ext cx="191160" cy="11098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109880"/>
                  <a:gd name="textAreaBottom" fmla="*/ 1110240 h 1109880"/>
                </a:gdLst>
                <a:ahLst/>
                <a:rect l="textAreaLeft" t="textAreaTop" r="textAreaRight" b="textAreaBottom"/>
                <a:pathLst>
                  <a:path w="85468" h="179088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90885"/>
                    </a:lnTo>
                    <a:lnTo>
                      <a:pt x="0" y="1790885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5" name="CustomShape 72"/>
              <p:cNvSpPr/>
              <p:nvPr/>
            </p:nvSpPr>
            <p:spPr>
              <a:xfrm>
                <a:off x="3581640" y="5452200"/>
                <a:ext cx="191160" cy="5547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54760"/>
                  <a:gd name="textAreaBottom" fmla="*/ 555120 h 554760"/>
                </a:gdLst>
                <a:ahLst/>
                <a:rect l="textAreaLeft" t="textAreaTop" r="textAreaRight" b="textAreaBottom"/>
                <a:pathLst>
                  <a:path w="85468" h="895900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895900"/>
                    </a:lnTo>
                    <a:lnTo>
                      <a:pt x="0" y="89590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6" name="CustomShape 73"/>
              <p:cNvSpPr/>
              <p:nvPr/>
            </p:nvSpPr>
            <p:spPr>
              <a:xfrm>
                <a:off x="3772080" y="5302800"/>
                <a:ext cx="191160" cy="7041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704160"/>
                  <a:gd name="textAreaBottom" fmla="*/ 704520 h 704160"/>
                </a:gdLst>
                <a:ahLst/>
                <a:rect l="textAreaLeft" t="textAreaTop" r="textAreaRight" b="textAreaBottom"/>
                <a:pathLst>
                  <a:path w="85468" h="1136576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136576"/>
                    </a:lnTo>
                    <a:lnTo>
                      <a:pt x="0" y="113657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7" name="CustomShape 74"/>
              <p:cNvSpPr/>
              <p:nvPr/>
            </p:nvSpPr>
            <p:spPr>
              <a:xfrm>
                <a:off x="3962520" y="5431320"/>
                <a:ext cx="191160" cy="5756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75640"/>
                  <a:gd name="textAreaBottom" fmla="*/ 576000 h 575640"/>
                </a:gdLst>
                <a:ahLst/>
                <a:rect l="textAreaLeft" t="textAreaTop" r="textAreaRight" b="textAreaBottom"/>
                <a:pathLst>
                  <a:path w="85468" h="929759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929760"/>
                    </a:lnTo>
                    <a:lnTo>
                      <a:pt x="0" y="92976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8" name="CustomShape 75"/>
              <p:cNvSpPr/>
              <p:nvPr/>
            </p:nvSpPr>
            <p:spPr>
              <a:xfrm>
                <a:off x="4152960" y="5431320"/>
                <a:ext cx="191160" cy="5756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75640"/>
                  <a:gd name="textAreaBottom" fmla="*/ 576000 h 575640"/>
                </a:gdLst>
                <a:ahLst/>
                <a:rect l="textAreaLeft" t="textAreaTop" r="textAreaRight" b="textAreaBottom"/>
                <a:pathLst>
                  <a:path w="85468" h="929759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929760"/>
                    </a:lnTo>
                    <a:lnTo>
                      <a:pt x="0" y="92976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39" name="CustomShape 76"/>
              <p:cNvSpPr/>
              <p:nvPr/>
            </p:nvSpPr>
            <p:spPr>
              <a:xfrm>
                <a:off x="4343400" y="5772600"/>
                <a:ext cx="191160" cy="2343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234360"/>
                  <a:gd name="textAreaBottom" fmla="*/ 234720 h 234360"/>
                </a:gdLst>
                <a:ahLst/>
                <a:rect l="textAreaLeft" t="textAreaTop" r="textAreaRight" b="textAreaBottom"/>
                <a:pathLst>
                  <a:path w="85468" h="378858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378859"/>
                    </a:lnTo>
                    <a:lnTo>
                      <a:pt x="0" y="378859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0" name="CustomShape 77"/>
              <p:cNvSpPr/>
              <p:nvPr/>
            </p:nvSpPr>
            <p:spPr>
              <a:xfrm>
                <a:off x="4533840" y="5324040"/>
                <a:ext cx="191160" cy="6829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682920"/>
                  <a:gd name="textAreaBottom" fmla="*/ 683280 h 682920"/>
                </a:gdLst>
                <a:ahLst/>
                <a:rect l="textAreaLeft" t="textAreaTop" r="textAreaRight" b="textAreaBottom"/>
                <a:pathLst>
                  <a:path w="85468" h="1102716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102717"/>
                    </a:lnTo>
                    <a:lnTo>
                      <a:pt x="0" y="1102717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1" name="CustomShape 78"/>
              <p:cNvSpPr/>
              <p:nvPr/>
            </p:nvSpPr>
            <p:spPr>
              <a:xfrm>
                <a:off x="4724280" y="4939920"/>
                <a:ext cx="191160" cy="10670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067040"/>
                  <a:gd name="textAreaBottom" fmla="*/ 1067400 h 1067040"/>
                </a:gdLst>
                <a:ahLst/>
                <a:rect l="textAreaLeft" t="textAreaTop" r="textAreaRight" b="textAreaBottom"/>
                <a:pathLst>
                  <a:path w="85468" h="1722251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22252"/>
                    </a:lnTo>
                    <a:lnTo>
                      <a:pt x="0" y="172225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2" name="CustomShape 79"/>
              <p:cNvSpPr/>
              <p:nvPr/>
            </p:nvSpPr>
            <p:spPr>
              <a:xfrm>
                <a:off x="4914720" y="5366880"/>
                <a:ext cx="191160" cy="6400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640080"/>
                  <a:gd name="textAreaBottom" fmla="*/ 640440 h 640080"/>
                </a:gdLst>
                <a:ahLst/>
                <a:rect l="textAreaLeft" t="textAreaTop" r="textAreaRight" b="textAreaBottom"/>
                <a:pathLst>
                  <a:path w="85468" h="1033167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033168"/>
                    </a:lnTo>
                    <a:lnTo>
                      <a:pt x="0" y="1033168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3" name="CustomShape 80"/>
              <p:cNvSpPr/>
              <p:nvPr/>
            </p:nvSpPr>
            <p:spPr>
              <a:xfrm>
                <a:off x="5105160" y="5345640"/>
                <a:ext cx="191160" cy="6613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661320"/>
                  <a:gd name="textAreaBottom" fmla="*/ 661680 h 661320"/>
                </a:gdLst>
                <a:ahLst/>
                <a:rect l="textAreaLeft" t="textAreaTop" r="textAreaRight" b="textAreaBottom"/>
                <a:pathLst>
                  <a:path w="85468" h="10679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067942"/>
                    </a:lnTo>
                    <a:lnTo>
                      <a:pt x="0" y="106794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4" name="CustomShape 81"/>
              <p:cNvSpPr/>
              <p:nvPr/>
            </p:nvSpPr>
            <p:spPr>
              <a:xfrm>
                <a:off x="5295600" y="5345640"/>
                <a:ext cx="191160" cy="6613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661320"/>
                  <a:gd name="textAreaBottom" fmla="*/ 661680 h 661320"/>
                </a:gdLst>
                <a:ahLst/>
                <a:rect l="textAreaLeft" t="textAreaTop" r="textAreaRight" b="textAreaBottom"/>
                <a:pathLst>
                  <a:path w="85468" h="10679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067942"/>
                    </a:lnTo>
                    <a:lnTo>
                      <a:pt x="0" y="106794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5" name="CustomShape 82"/>
              <p:cNvSpPr/>
              <p:nvPr/>
            </p:nvSpPr>
            <p:spPr>
              <a:xfrm>
                <a:off x="5486040" y="5452200"/>
                <a:ext cx="191160" cy="5547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54760"/>
                  <a:gd name="textAreaBottom" fmla="*/ 555120 h 554760"/>
                </a:gdLst>
                <a:ahLst/>
                <a:rect l="textAreaLeft" t="textAreaTop" r="textAreaRight" b="textAreaBottom"/>
                <a:pathLst>
                  <a:path w="85468" h="895900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895900"/>
                    </a:lnTo>
                    <a:lnTo>
                      <a:pt x="0" y="89590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6" name="CustomShape 83"/>
              <p:cNvSpPr/>
              <p:nvPr/>
            </p:nvSpPr>
            <p:spPr>
              <a:xfrm>
                <a:off x="5676480" y="5580360"/>
                <a:ext cx="191160" cy="426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26600"/>
                  <a:gd name="textAreaBottom" fmla="*/ 426960 h 426600"/>
                </a:gdLst>
                <a:ahLst/>
                <a:rect l="textAreaLeft" t="textAreaTop" r="textAreaRight" b="textAreaBottom"/>
                <a:pathLst>
                  <a:path w="85468" h="68908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89084"/>
                    </a:lnTo>
                    <a:lnTo>
                      <a:pt x="0" y="68908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7" name="CustomShape 84"/>
              <p:cNvSpPr/>
              <p:nvPr/>
            </p:nvSpPr>
            <p:spPr>
              <a:xfrm>
                <a:off x="5866920" y="5580360"/>
                <a:ext cx="191160" cy="426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26600"/>
                  <a:gd name="textAreaBottom" fmla="*/ 426960 h 426600"/>
                </a:gdLst>
                <a:ahLst/>
                <a:rect l="textAreaLeft" t="textAreaTop" r="textAreaRight" b="textAreaBottom"/>
                <a:pathLst>
                  <a:path w="85468" h="68908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89084"/>
                    </a:lnTo>
                    <a:lnTo>
                      <a:pt x="0" y="68908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8" name="CustomShape 85"/>
              <p:cNvSpPr/>
              <p:nvPr/>
            </p:nvSpPr>
            <p:spPr>
              <a:xfrm>
                <a:off x="6057360" y="5409720"/>
                <a:ext cx="191160" cy="5972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97240"/>
                  <a:gd name="textAreaBottom" fmla="*/ 597600 h 597240"/>
                </a:gdLst>
                <a:ahLst/>
                <a:rect l="textAreaLeft" t="textAreaTop" r="textAreaRight" b="textAreaBottom"/>
                <a:pathLst>
                  <a:path w="85468" h="964534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964534"/>
                    </a:lnTo>
                    <a:lnTo>
                      <a:pt x="0" y="96453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49" name="CustomShape 86"/>
              <p:cNvSpPr/>
              <p:nvPr/>
            </p:nvSpPr>
            <p:spPr>
              <a:xfrm>
                <a:off x="6247800" y="5473800"/>
                <a:ext cx="191160" cy="5331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533160"/>
                  <a:gd name="textAreaBottom" fmla="*/ 533520 h 533160"/>
                </a:gdLst>
                <a:ahLst/>
                <a:rect l="textAreaLeft" t="textAreaTop" r="textAreaRight" b="textAreaBottom"/>
                <a:pathLst>
                  <a:path w="85468" h="86112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861126"/>
                    </a:lnTo>
                    <a:lnTo>
                      <a:pt x="0" y="86112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0" name="CustomShape 87"/>
              <p:cNvSpPr/>
              <p:nvPr/>
            </p:nvSpPr>
            <p:spPr>
              <a:xfrm>
                <a:off x="6438240" y="5580360"/>
                <a:ext cx="191160" cy="426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26600"/>
                  <a:gd name="textAreaBottom" fmla="*/ 426960 h 426600"/>
                </a:gdLst>
                <a:ahLst/>
                <a:rect l="textAreaLeft" t="textAreaTop" r="textAreaRight" b="textAreaBottom"/>
                <a:pathLst>
                  <a:path w="85468" h="68908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89084"/>
                    </a:lnTo>
                    <a:lnTo>
                      <a:pt x="0" y="68908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1" name="CustomShape 88"/>
              <p:cNvSpPr/>
              <p:nvPr/>
            </p:nvSpPr>
            <p:spPr>
              <a:xfrm>
                <a:off x="6628680" y="5559480"/>
                <a:ext cx="191160" cy="4474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47480"/>
                  <a:gd name="textAreaBottom" fmla="*/ 447840 h 447480"/>
                </a:gdLst>
                <a:ahLst/>
                <a:rect l="textAreaLeft" t="textAreaTop" r="textAreaRight" b="textAreaBottom"/>
                <a:pathLst>
                  <a:path w="85468" h="7229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722943"/>
                    </a:lnTo>
                    <a:lnTo>
                      <a:pt x="0" y="722943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2" name="CustomShape 89"/>
              <p:cNvSpPr/>
              <p:nvPr/>
            </p:nvSpPr>
            <p:spPr>
              <a:xfrm>
                <a:off x="6819120" y="5622840"/>
                <a:ext cx="191160" cy="38412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384120"/>
                  <a:gd name="textAreaBottom" fmla="*/ 384480 h 384120"/>
                </a:gdLst>
                <a:ahLst/>
                <a:rect l="textAreaLeft" t="textAreaTop" r="textAreaRight" b="textAreaBottom"/>
                <a:pathLst>
                  <a:path w="85468" h="620449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20450"/>
                    </a:lnTo>
                    <a:lnTo>
                      <a:pt x="0" y="620450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3" name="CustomShape 90"/>
              <p:cNvSpPr/>
              <p:nvPr/>
            </p:nvSpPr>
            <p:spPr>
              <a:xfrm>
                <a:off x="7009560" y="5772600"/>
                <a:ext cx="191160" cy="2343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234360"/>
                  <a:gd name="textAreaBottom" fmla="*/ 234720 h 234360"/>
                </a:gdLst>
                <a:ahLst/>
                <a:rect l="textAreaLeft" t="textAreaTop" r="textAreaRight" b="textAreaBottom"/>
                <a:pathLst>
                  <a:path w="85468" h="378858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378859"/>
                    </a:lnTo>
                    <a:lnTo>
                      <a:pt x="0" y="378859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4" name="CustomShape 91"/>
              <p:cNvSpPr/>
              <p:nvPr/>
            </p:nvSpPr>
            <p:spPr>
              <a:xfrm>
                <a:off x="7200000" y="5601960"/>
                <a:ext cx="191160" cy="4050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05000"/>
                  <a:gd name="textAreaBottom" fmla="*/ 405360 h 405000"/>
                </a:gdLst>
                <a:ahLst/>
                <a:rect l="textAreaLeft" t="textAreaTop" r="textAreaRight" b="textAreaBottom"/>
                <a:pathLst>
                  <a:path w="85468" h="654309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54309"/>
                    </a:lnTo>
                    <a:lnTo>
                      <a:pt x="0" y="654309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5" name="CustomShape 92"/>
              <p:cNvSpPr/>
              <p:nvPr/>
            </p:nvSpPr>
            <p:spPr>
              <a:xfrm>
                <a:off x="7390440" y="5580360"/>
                <a:ext cx="191160" cy="426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26600"/>
                  <a:gd name="textAreaBottom" fmla="*/ 426960 h 426600"/>
                </a:gdLst>
                <a:ahLst/>
                <a:rect l="textAreaLeft" t="textAreaTop" r="textAreaRight" b="textAreaBottom"/>
                <a:pathLst>
                  <a:path w="85468" h="68908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89084"/>
                    </a:lnTo>
                    <a:lnTo>
                      <a:pt x="0" y="68908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6" name="CustomShape 93"/>
              <p:cNvSpPr/>
              <p:nvPr/>
            </p:nvSpPr>
            <p:spPr>
              <a:xfrm>
                <a:off x="7580880" y="5537880"/>
                <a:ext cx="191160" cy="4690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69080"/>
                  <a:gd name="textAreaBottom" fmla="*/ 469440 h 469080"/>
                </a:gdLst>
                <a:ahLst/>
                <a:rect l="textAreaLeft" t="textAreaTop" r="textAreaRight" b="textAreaBottom"/>
                <a:pathLst>
                  <a:path w="85468" h="757717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757718"/>
                    </a:lnTo>
                    <a:lnTo>
                      <a:pt x="0" y="757718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7" name="CustomShape 94"/>
              <p:cNvSpPr/>
              <p:nvPr/>
            </p:nvSpPr>
            <p:spPr>
              <a:xfrm>
                <a:off x="7771320" y="5751360"/>
                <a:ext cx="191160" cy="255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255600"/>
                  <a:gd name="textAreaBottom" fmla="*/ 255960 h 255600"/>
                </a:gdLst>
                <a:ahLst/>
                <a:rect l="textAreaLeft" t="textAreaTop" r="textAreaRight" b="textAreaBottom"/>
                <a:pathLst>
                  <a:path w="85468" h="41363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413633"/>
                    </a:lnTo>
                    <a:lnTo>
                      <a:pt x="0" y="413633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8" name="CustomShape 95"/>
              <p:cNvSpPr/>
              <p:nvPr/>
            </p:nvSpPr>
            <p:spPr>
              <a:xfrm>
                <a:off x="7961760" y="5751360"/>
                <a:ext cx="191160" cy="25560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255600"/>
                  <a:gd name="textAreaBottom" fmla="*/ 255960 h 255600"/>
                </a:gdLst>
                <a:ahLst/>
                <a:rect l="textAreaLeft" t="textAreaTop" r="textAreaRight" b="textAreaBottom"/>
                <a:pathLst>
                  <a:path w="85468" h="41363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413633"/>
                    </a:lnTo>
                    <a:lnTo>
                      <a:pt x="0" y="413633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59" name="CustomShape 96"/>
              <p:cNvSpPr/>
              <p:nvPr/>
            </p:nvSpPr>
            <p:spPr>
              <a:xfrm>
                <a:off x="8152200" y="5858280"/>
                <a:ext cx="191160" cy="1486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8680"/>
                  <a:gd name="textAreaBottom" fmla="*/ 149040 h 148680"/>
                </a:gdLst>
                <a:ahLst/>
                <a:rect l="textAreaLeft" t="textAreaTop" r="textAreaRight" b="textAreaBottom"/>
                <a:pathLst>
                  <a:path w="85468" h="24067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40676"/>
                    </a:lnTo>
                    <a:lnTo>
                      <a:pt x="0" y="24067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0" name="CustomShape 97"/>
              <p:cNvSpPr/>
              <p:nvPr/>
            </p:nvSpPr>
            <p:spPr>
              <a:xfrm>
                <a:off x="8342640" y="5858280"/>
                <a:ext cx="191160" cy="1486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8680"/>
                  <a:gd name="textAreaBottom" fmla="*/ 149040 h 148680"/>
                </a:gdLst>
                <a:ahLst/>
                <a:rect l="textAreaLeft" t="textAreaTop" r="textAreaRight" b="textAreaBottom"/>
                <a:pathLst>
                  <a:path w="85468" h="24067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40676"/>
                    </a:lnTo>
                    <a:lnTo>
                      <a:pt x="0" y="24067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1" name="CustomShape 98"/>
              <p:cNvSpPr/>
              <p:nvPr/>
            </p:nvSpPr>
            <p:spPr>
              <a:xfrm>
                <a:off x="8533080" y="5901120"/>
                <a:ext cx="191160" cy="1058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05840"/>
                  <a:gd name="textAreaBottom" fmla="*/ 106200 h 105840"/>
                </a:gdLst>
                <a:ahLst/>
                <a:rect l="textAreaLeft" t="textAreaTop" r="textAreaRight" b="textAreaBottom"/>
                <a:pathLst>
                  <a:path w="85468" h="1720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2042"/>
                    </a:lnTo>
                    <a:lnTo>
                      <a:pt x="0" y="17204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2" name="CustomShape 99"/>
              <p:cNvSpPr/>
              <p:nvPr/>
            </p:nvSpPr>
            <p:spPr>
              <a:xfrm>
                <a:off x="872352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3" name="CustomShape 100"/>
              <p:cNvSpPr/>
              <p:nvPr/>
            </p:nvSpPr>
            <p:spPr>
              <a:xfrm>
                <a:off x="8913960" y="5858280"/>
                <a:ext cx="191160" cy="14868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48680"/>
                  <a:gd name="textAreaBottom" fmla="*/ 149040 h 148680"/>
                </a:gdLst>
                <a:ahLst/>
                <a:rect l="textAreaLeft" t="textAreaTop" r="textAreaRight" b="textAreaBottom"/>
                <a:pathLst>
                  <a:path w="85468" h="240675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40676"/>
                    </a:lnTo>
                    <a:lnTo>
                      <a:pt x="0" y="240676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4" name="CustomShape 101"/>
              <p:cNvSpPr/>
              <p:nvPr/>
            </p:nvSpPr>
            <p:spPr>
              <a:xfrm>
                <a:off x="9104400" y="5901120"/>
                <a:ext cx="191160" cy="1058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05840"/>
                  <a:gd name="textAreaBottom" fmla="*/ 106200 h 105840"/>
                </a:gdLst>
                <a:ahLst/>
                <a:rect l="textAreaLeft" t="textAreaTop" r="textAreaRight" b="textAreaBottom"/>
                <a:pathLst>
                  <a:path w="85468" h="1720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2042"/>
                    </a:lnTo>
                    <a:lnTo>
                      <a:pt x="0" y="17204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5" name="CustomShape 102"/>
              <p:cNvSpPr/>
              <p:nvPr/>
            </p:nvSpPr>
            <p:spPr>
              <a:xfrm>
                <a:off x="929484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6" name="CustomShape 103"/>
              <p:cNvSpPr/>
              <p:nvPr/>
            </p:nvSpPr>
            <p:spPr>
              <a:xfrm>
                <a:off x="9485280" y="5879520"/>
                <a:ext cx="191160" cy="1274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27440"/>
                  <a:gd name="textAreaBottom" fmla="*/ 127800 h 127440"/>
                </a:gdLst>
                <a:ahLst/>
                <a:rect l="textAreaLeft" t="textAreaTop" r="textAreaRight" b="textAreaBottom"/>
                <a:pathLst>
                  <a:path w="85468" h="206816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206817"/>
                    </a:lnTo>
                    <a:lnTo>
                      <a:pt x="0" y="206817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7" name="CustomShape 104"/>
              <p:cNvSpPr/>
              <p:nvPr/>
            </p:nvSpPr>
            <p:spPr>
              <a:xfrm>
                <a:off x="967572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8" name="CustomShape 105"/>
              <p:cNvSpPr/>
              <p:nvPr/>
            </p:nvSpPr>
            <p:spPr>
              <a:xfrm>
                <a:off x="986616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69" name="CustomShape 106"/>
              <p:cNvSpPr/>
              <p:nvPr/>
            </p:nvSpPr>
            <p:spPr>
              <a:xfrm>
                <a:off x="1005660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9" y="0"/>
                    </a:lnTo>
                    <a:lnTo>
                      <a:pt x="85469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70" name="CustomShape 107"/>
              <p:cNvSpPr/>
              <p:nvPr/>
            </p:nvSpPr>
            <p:spPr>
              <a:xfrm>
                <a:off x="10247040" y="5965200"/>
                <a:ext cx="191160" cy="417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41760"/>
                  <a:gd name="textAreaBottom" fmla="*/ 42120 h 41760"/>
                </a:gdLst>
                <a:ahLst/>
                <a:rect l="textAreaLeft" t="textAreaTop" r="textAreaRight" b="textAreaBottom"/>
                <a:pathLst>
                  <a:path w="85468" h="68633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68634"/>
                    </a:lnTo>
                    <a:lnTo>
                      <a:pt x="0" y="68634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-2880" bIns="-288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71" name="CustomShape 108"/>
              <p:cNvSpPr/>
              <p:nvPr/>
            </p:nvSpPr>
            <p:spPr>
              <a:xfrm>
                <a:off x="1043748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72" name="CustomShape 109"/>
              <p:cNvSpPr/>
              <p:nvPr/>
            </p:nvSpPr>
            <p:spPr>
              <a:xfrm>
                <a:off x="10627920" y="5901120"/>
                <a:ext cx="191160" cy="10584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105840"/>
                  <a:gd name="textAreaBottom" fmla="*/ 106200 h 105840"/>
                </a:gdLst>
                <a:ahLst/>
                <a:rect l="textAreaLeft" t="textAreaTop" r="textAreaRight" b="textAreaBottom"/>
                <a:pathLst>
                  <a:path w="85468" h="17204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72042"/>
                    </a:lnTo>
                    <a:lnTo>
                      <a:pt x="0" y="17204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573" name="CustomShape 110"/>
              <p:cNvSpPr/>
              <p:nvPr/>
            </p:nvSpPr>
            <p:spPr>
              <a:xfrm>
                <a:off x="10818360" y="5922000"/>
                <a:ext cx="191160" cy="84960"/>
              </a:xfrm>
              <a:custGeom>
                <a:avLst/>
                <a:gdLst>
                  <a:gd name="textAreaLeft" fmla="*/ 0 w 191160"/>
                  <a:gd name="textAreaRight" fmla="*/ 191520 w 191160"/>
                  <a:gd name="textAreaTop" fmla="*/ 0 h 84960"/>
                  <a:gd name="textAreaBottom" fmla="*/ 85320 h 84960"/>
                </a:gdLst>
                <a:ahLst/>
                <a:rect l="textAreaLeft" t="textAreaTop" r="textAreaRight" b="textAreaBottom"/>
                <a:pathLst>
                  <a:path w="85468" h="138182">
                    <a:moveTo>
                      <a:pt x="0" y="0"/>
                    </a:moveTo>
                    <a:lnTo>
                      <a:pt x="85468" y="0"/>
                    </a:lnTo>
                    <a:lnTo>
                      <a:pt x="85468" y="138182"/>
                    </a:lnTo>
                    <a:lnTo>
                      <a:pt x="0" y="138182"/>
                    </a:lnTo>
                    <a:close/>
                  </a:path>
                </a:pathLst>
              </a:custGeom>
              <a:solidFill>
                <a:srgbClr val="e64a31"/>
              </a:solidFill>
              <a:ln w="90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0320" bIns="40320" anchor="t">
                <a:noAutofit/>
              </a:bodyPr>
              <a:p>
                <a:endParaRPr b="0" lang="en-US" sz="18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574" name="CustomShape 111"/>
          <p:cNvSpPr/>
          <p:nvPr/>
        </p:nvSpPr>
        <p:spPr>
          <a:xfrm>
            <a:off x="876960" y="3479760"/>
            <a:ext cx="10616040" cy="257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5" name="CustomShape 112"/>
          <p:cNvSpPr/>
          <p:nvPr/>
        </p:nvSpPr>
        <p:spPr>
          <a:xfrm>
            <a:off x="823680" y="6059520"/>
            <a:ext cx="8118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1970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6" name="CustomShape 113"/>
          <p:cNvSpPr/>
          <p:nvPr/>
        </p:nvSpPr>
        <p:spPr>
          <a:xfrm>
            <a:off x="4361040" y="6059520"/>
            <a:ext cx="83772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7" name="CustomShape 114"/>
          <p:cNvSpPr/>
          <p:nvPr/>
        </p:nvSpPr>
        <p:spPr>
          <a:xfrm>
            <a:off x="8182440" y="6059520"/>
            <a:ext cx="8481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8" name="CustomShape 115"/>
          <p:cNvSpPr/>
          <p:nvPr/>
        </p:nvSpPr>
        <p:spPr>
          <a:xfrm>
            <a:off x="10436760" y="6059520"/>
            <a:ext cx="884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2023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9" name="CustomShape 119"/>
          <p:cNvSpPr/>
          <p:nvPr/>
        </p:nvSpPr>
        <p:spPr>
          <a:xfrm rot="16200000">
            <a:off x="933120" y="6042600"/>
            <a:ext cx="71280" cy="360"/>
          </a:xfrm>
          <a:custGeom>
            <a:avLst/>
            <a:gdLst>
              <a:gd name="textAreaLeft" fmla="*/ 0 w 71280"/>
              <a:gd name="textAreaRight" fmla="*/ 71640 w 7128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0000">
                <a:lumMod val="85000"/>
                <a:lumOff val="15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0" name="CustomShape 120"/>
          <p:cNvSpPr/>
          <p:nvPr/>
        </p:nvSpPr>
        <p:spPr>
          <a:xfrm rot="16200000">
            <a:off x="4730760" y="6042600"/>
            <a:ext cx="71280" cy="360"/>
          </a:xfrm>
          <a:custGeom>
            <a:avLst/>
            <a:gdLst>
              <a:gd name="textAreaLeft" fmla="*/ 0 w 71280"/>
              <a:gd name="textAreaRight" fmla="*/ 71640 w 7128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0000">
                <a:lumMod val="85000"/>
                <a:lumOff val="15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1" name="CustomShape 121"/>
          <p:cNvSpPr/>
          <p:nvPr/>
        </p:nvSpPr>
        <p:spPr>
          <a:xfrm rot="16200000">
            <a:off x="8565480" y="6042600"/>
            <a:ext cx="71280" cy="360"/>
          </a:xfrm>
          <a:custGeom>
            <a:avLst/>
            <a:gdLst>
              <a:gd name="textAreaLeft" fmla="*/ 0 w 71280"/>
              <a:gd name="textAreaRight" fmla="*/ 71640 w 7128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0000">
                <a:lumMod val="85000"/>
                <a:lumOff val="15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2" name="CustomShape 122"/>
          <p:cNvSpPr/>
          <p:nvPr/>
        </p:nvSpPr>
        <p:spPr>
          <a:xfrm rot="16200000">
            <a:off x="10837800" y="6042600"/>
            <a:ext cx="71280" cy="360"/>
          </a:xfrm>
          <a:custGeom>
            <a:avLst/>
            <a:gdLst>
              <a:gd name="textAreaLeft" fmla="*/ 0 w 71280"/>
              <a:gd name="textAreaRight" fmla="*/ 71640 w 7128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0000">
                <a:lumMod val="85000"/>
                <a:lumOff val="15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3" name="CustomShape 123"/>
          <p:cNvSpPr/>
          <p:nvPr/>
        </p:nvSpPr>
        <p:spPr>
          <a:xfrm>
            <a:off x="919080" y="6003000"/>
            <a:ext cx="10078560" cy="360"/>
          </a:xfrm>
          <a:custGeom>
            <a:avLst/>
            <a:gdLst>
              <a:gd name="textAreaLeft" fmla="*/ 0 w 10078560"/>
              <a:gd name="textAreaRight" fmla="*/ 10078920 w 1007856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>
                <a:lumMod val="85000"/>
                <a:lumOff val="15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4" name="CustomShape 124"/>
          <p:cNvSpPr/>
          <p:nvPr/>
        </p:nvSpPr>
        <p:spPr>
          <a:xfrm>
            <a:off x="781920" y="366480"/>
            <a:ext cx="108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Oil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5" name="CustomShape 125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6" name="CustomShape 126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7" name="CustomShape 127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8" name="CustomShape 128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9" name="CustomShape 129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0" name="CustomShape 130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91" name="Picture 9" descr=""/>
          <p:cNvPicPr/>
          <p:nvPr/>
        </p:nvPicPr>
        <p:blipFill>
          <a:blip r:embed="rId3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92" name="CustomShape 131"/>
          <p:cNvSpPr/>
          <p:nvPr/>
        </p:nvSpPr>
        <p:spPr>
          <a:xfrm>
            <a:off x="2874600" y="3398040"/>
            <a:ext cx="52070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Number of Spills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3" name="CustomShape 132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4" name="CustomShape 136"/>
          <p:cNvSpPr/>
          <p:nvPr/>
        </p:nvSpPr>
        <p:spPr>
          <a:xfrm>
            <a:off x="879120" y="2425680"/>
            <a:ext cx="45763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d3dee2"/>
                </a:solidFill>
                <a:effectLst/>
                <a:uFillTx/>
                <a:latin typeface="Rubik Light"/>
                <a:ea typeface="DejaVu Sans"/>
              </a:rPr>
              <a:t>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595" name="Group 137"/>
          <p:cNvGrpSpPr/>
          <p:nvPr/>
        </p:nvGrpSpPr>
        <p:grpSpPr>
          <a:xfrm>
            <a:off x="915120" y="3252600"/>
            <a:ext cx="10068840" cy="88920"/>
            <a:chOff x="915120" y="3252600"/>
            <a:chExt cx="10068840" cy="88920"/>
          </a:xfrm>
        </p:grpSpPr>
        <p:sp>
          <p:nvSpPr>
            <p:cNvPr id="596" name="CustomShape 138"/>
            <p:cNvSpPr/>
            <p:nvPr/>
          </p:nvSpPr>
          <p:spPr>
            <a:xfrm rot="16200000">
              <a:off x="888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97" name="CustomShape 139"/>
            <p:cNvSpPr/>
            <p:nvPr/>
          </p:nvSpPr>
          <p:spPr>
            <a:xfrm rot="16200000">
              <a:off x="47307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98" name="CustomShape 140"/>
            <p:cNvSpPr/>
            <p:nvPr/>
          </p:nvSpPr>
          <p:spPr>
            <a:xfrm rot="16200000">
              <a:off x="8565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99" name="CustomShape 141"/>
            <p:cNvSpPr/>
            <p:nvPr/>
          </p:nvSpPr>
          <p:spPr>
            <a:xfrm rot="16200000">
              <a:off x="109299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0" name="CustomShape 142"/>
            <p:cNvSpPr/>
            <p:nvPr/>
          </p:nvSpPr>
          <p:spPr>
            <a:xfrm>
              <a:off x="915120" y="3252600"/>
              <a:ext cx="10068840" cy="6120"/>
            </a:xfrm>
            <a:custGeom>
              <a:avLst/>
              <a:gdLst>
                <a:gd name="textAreaLeft" fmla="*/ 0 w 10068840"/>
                <a:gd name="textAreaRight" fmla="*/ 10069200 w 10068840"/>
                <a:gd name="textAreaTop" fmla="*/ 0 h 6120"/>
                <a:gd name="textAreaBottom" fmla="*/ 6480 h 612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8520" bIns="-385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601" name="CustomShape 143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06 -3.7037E-007 L 0.83945 0.00625 E">
                                      <p:cBhvr>
                                        <p:cTn id="32" dur="30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CustomShape 1"/>
          <p:cNvSpPr/>
          <p:nvPr/>
        </p:nvSpPr>
        <p:spPr>
          <a:xfrm>
            <a:off x="2075400" y="3434040"/>
            <a:ext cx="62856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e64a31"/>
                </a:solidFill>
                <a:effectLst/>
                <a:uFillTx/>
                <a:latin typeface="Rubik Medium"/>
                <a:ea typeface="DejaVu Sans"/>
              </a:rPr>
              <a:t>117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3" name="CustomShape 2"/>
          <p:cNvSpPr/>
          <p:nvPr/>
        </p:nvSpPr>
        <p:spPr>
          <a:xfrm>
            <a:off x="10705680" y="5376240"/>
            <a:ext cx="34632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2400" strike="noStrike" u="none">
                <a:solidFill>
                  <a:srgbClr val="e64a31"/>
                </a:solidFill>
                <a:effectLst/>
                <a:uFillTx/>
                <a:latin typeface="Rubik Medium"/>
                <a:ea typeface="DejaVu Sans"/>
              </a:rPr>
              <a:t>7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604" name="Group 3"/>
          <p:cNvGrpSpPr/>
          <p:nvPr/>
        </p:nvGrpSpPr>
        <p:grpSpPr>
          <a:xfrm>
            <a:off x="915120" y="3957120"/>
            <a:ext cx="10094400" cy="2049840"/>
            <a:chOff x="915120" y="3957120"/>
            <a:chExt cx="10094400" cy="2049840"/>
          </a:xfrm>
        </p:grpSpPr>
        <p:sp>
          <p:nvSpPr>
            <p:cNvPr id="605" name="CustomShape 4"/>
            <p:cNvSpPr/>
            <p:nvPr/>
          </p:nvSpPr>
          <p:spPr>
            <a:xfrm>
              <a:off x="915120" y="5858280"/>
              <a:ext cx="191160" cy="1486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8680"/>
                <a:gd name="textAreaBottom" fmla="*/ 149040 h 148680"/>
              </a:gdLst>
              <a:ahLst/>
              <a:rect l="textAreaLeft" t="textAreaTop" r="textAreaRight" b="textAreaBottom"/>
              <a:pathLst>
                <a:path w="85468" h="240675">
                  <a:moveTo>
                    <a:pt x="0" y="0"/>
                  </a:moveTo>
                  <a:lnTo>
                    <a:pt x="85468" y="0"/>
                  </a:lnTo>
                  <a:lnTo>
                    <a:pt x="85468" y="240676"/>
                  </a:lnTo>
                  <a:lnTo>
                    <a:pt x="0" y="2406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6" name="CustomShape 5"/>
            <p:cNvSpPr/>
            <p:nvPr/>
          </p:nvSpPr>
          <p:spPr>
            <a:xfrm>
              <a:off x="1105560" y="5622840"/>
              <a:ext cx="191160" cy="3841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384120"/>
                <a:gd name="textAreaBottom" fmla="*/ 384480 h 384120"/>
              </a:gdLst>
              <a:ahLst/>
              <a:rect l="textAreaLeft" t="textAreaTop" r="textAreaRight" b="textAreaBottom"/>
              <a:pathLst>
                <a:path w="85468" h="620449">
                  <a:moveTo>
                    <a:pt x="0" y="0"/>
                  </a:moveTo>
                  <a:lnTo>
                    <a:pt x="85468" y="0"/>
                  </a:lnTo>
                  <a:lnTo>
                    <a:pt x="85468" y="620450"/>
                  </a:lnTo>
                  <a:lnTo>
                    <a:pt x="0" y="62045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7" name="CustomShape 6"/>
            <p:cNvSpPr/>
            <p:nvPr/>
          </p:nvSpPr>
          <p:spPr>
            <a:xfrm>
              <a:off x="1296000" y="4982400"/>
              <a:ext cx="191160" cy="10245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024560"/>
                <a:gd name="textAreaBottom" fmla="*/ 1024920 h 1024560"/>
              </a:gdLst>
              <a:ahLst/>
              <a:rect l="textAreaLeft" t="textAreaTop" r="textAreaRight" b="textAreaBottom"/>
              <a:pathLst>
                <a:path w="85468" h="1653617">
                  <a:moveTo>
                    <a:pt x="0" y="0"/>
                  </a:moveTo>
                  <a:lnTo>
                    <a:pt x="85468" y="0"/>
                  </a:lnTo>
                  <a:lnTo>
                    <a:pt x="85468" y="1653618"/>
                  </a:lnTo>
                  <a:lnTo>
                    <a:pt x="0" y="165361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8" name="CustomShape 7"/>
            <p:cNvSpPr/>
            <p:nvPr/>
          </p:nvSpPr>
          <p:spPr>
            <a:xfrm>
              <a:off x="1486440" y="5409720"/>
              <a:ext cx="191160" cy="5972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97240"/>
                <a:gd name="textAreaBottom" fmla="*/ 597600 h 597240"/>
              </a:gdLst>
              <a:ahLst/>
              <a:rect l="textAreaLeft" t="textAreaTop" r="textAreaRight" b="textAreaBottom"/>
              <a:pathLst>
                <a:path w="85468" h="964534">
                  <a:moveTo>
                    <a:pt x="0" y="0"/>
                  </a:moveTo>
                  <a:lnTo>
                    <a:pt x="85468" y="0"/>
                  </a:lnTo>
                  <a:lnTo>
                    <a:pt x="85468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9" name="CustomShape 8"/>
            <p:cNvSpPr/>
            <p:nvPr/>
          </p:nvSpPr>
          <p:spPr>
            <a:xfrm>
              <a:off x="1676880" y="4085280"/>
              <a:ext cx="191160" cy="19216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921680"/>
                <a:gd name="textAreaBottom" fmla="*/ 1922040 h 1921680"/>
              </a:gdLst>
              <a:ahLst/>
              <a:rect l="textAreaLeft" t="textAreaTop" r="textAreaRight" b="textAreaBottom"/>
              <a:pathLst>
                <a:path w="85468" h="3100418">
                  <a:moveTo>
                    <a:pt x="0" y="0"/>
                  </a:moveTo>
                  <a:lnTo>
                    <a:pt x="85468" y="0"/>
                  </a:lnTo>
                  <a:lnTo>
                    <a:pt x="85468" y="3100419"/>
                  </a:lnTo>
                  <a:lnTo>
                    <a:pt x="0" y="310041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0" name="CustomShape 9"/>
            <p:cNvSpPr/>
            <p:nvPr/>
          </p:nvSpPr>
          <p:spPr>
            <a:xfrm>
              <a:off x="1867320" y="3957120"/>
              <a:ext cx="191160" cy="20498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2049840"/>
                <a:gd name="textAreaBottom" fmla="*/ 2050200 h 2049840"/>
              </a:gdLst>
              <a:ahLst/>
              <a:rect l="textAreaLeft" t="textAreaTop" r="textAreaRight" b="textAreaBottom"/>
              <a:pathLst>
                <a:path w="85468" h="3307235">
                  <a:moveTo>
                    <a:pt x="0" y="0"/>
                  </a:moveTo>
                  <a:lnTo>
                    <a:pt x="85468" y="0"/>
                  </a:lnTo>
                  <a:lnTo>
                    <a:pt x="85468" y="3307235"/>
                  </a:lnTo>
                  <a:lnTo>
                    <a:pt x="0" y="3307235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1" name="CustomShape 10"/>
            <p:cNvSpPr/>
            <p:nvPr/>
          </p:nvSpPr>
          <p:spPr>
            <a:xfrm>
              <a:off x="2057760" y="4576680"/>
              <a:ext cx="191160" cy="14302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30280"/>
                <a:gd name="textAreaBottom" fmla="*/ 1430640 h 1430280"/>
              </a:gdLst>
              <a:ahLst/>
              <a:rect l="textAreaLeft" t="textAreaTop" r="textAreaRight" b="textAreaBottom"/>
              <a:pathLst>
                <a:path w="85468" h="2307926">
                  <a:moveTo>
                    <a:pt x="0" y="0"/>
                  </a:moveTo>
                  <a:lnTo>
                    <a:pt x="85468" y="0"/>
                  </a:lnTo>
                  <a:lnTo>
                    <a:pt x="85468" y="2307927"/>
                  </a:lnTo>
                  <a:lnTo>
                    <a:pt x="0" y="230792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2" name="CustomShape 11"/>
            <p:cNvSpPr/>
            <p:nvPr/>
          </p:nvSpPr>
          <p:spPr>
            <a:xfrm>
              <a:off x="2248200" y="4512600"/>
              <a:ext cx="191160" cy="14943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94360"/>
                <a:gd name="textAreaBottom" fmla="*/ 1494720 h 1494360"/>
              </a:gdLst>
              <a:ahLst/>
              <a:rect l="textAreaLeft" t="textAreaTop" r="textAreaRight" b="textAreaBottom"/>
              <a:pathLst>
                <a:path w="85468" h="2411335">
                  <a:moveTo>
                    <a:pt x="0" y="0"/>
                  </a:moveTo>
                  <a:lnTo>
                    <a:pt x="85468" y="0"/>
                  </a:lnTo>
                  <a:lnTo>
                    <a:pt x="85468" y="2411335"/>
                  </a:lnTo>
                  <a:lnTo>
                    <a:pt x="0" y="2411335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3" name="CustomShape 12"/>
            <p:cNvSpPr/>
            <p:nvPr/>
          </p:nvSpPr>
          <p:spPr>
            <a:xfrm>
              <a:off x="2438640" y="4747320"/>
              <a:ext cx="191160" cy="12596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259640"/>
                <a:gd name="textAreaBottom" fmla="*/ 1260000 h 1259640"/>
              </a:gdLst>
              <a:ahLst/>
              <a:rect l="textAreaLeft" t="textAreaTop" r="textAreaRight" b="textAreaBottom"/>
              <a:pathLst>
                <a:path w="85468" h="2032476">
                  <a:moveTo>
                    <a:pt x="0" y="0"/>
                  </a:moveTo>
                  <a:lnTo>
                    <a:pt x="85468" y="0"/>
                  </a:lnTo>
                  <a:lnTo>
                    <a:pt x="85468" y="2032477"/>
                  </a:lnTo>
                  <a:lnTo>
                    <a:pt x="0" y="203247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4" name="CustomShape 13"/>
            <p:cNvSpPr/>
            <p:nvPr/>
          </p:nvSpPr>
          <p:spPr>
            <a:xfrm>
              <a:off x="2629080" y="4726440"/>
              <a:ext cx="191160" cy="12805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280520"/>
                <a:gd name="textAreaBottom" fmla="*/ 1280880 h 1280520"/>
              </a:gdLst>
              <a:ahLst/>
              <a:rect l="textAreaLeft" t="textAreaTop" r="textAreaRight" b="textAreaBottom"/>
              <a:pathLst>
                <a:path w="85468" h="2066335">
                  <a:moveTo>
                    <a:pt x="0" y="0"/>
                  </a:moveTo>
                  <a:lnTo>
                    <a:pt x="85468" y="0"/>
                  </a:lnTo>
                  <a:lnTo>
                    <a:pt x="85468" y="2066336"/>
                  </a:lnTo>
                  <a:lnTo>
                    <a:pt x="0" y="206633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5" name="CustomShape 14"/>
            <p:cNvSpPr/>
            <p:nvPr/>
          </p:nvSpPr>
          <p:spPr>
            <a:xfrm>
              <a:off x="2819520" y="4897080"/>
              <a:ext cx="191160" cy="11098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109880"/>
                <a:gd name="textAreaBottom" fmla="*/ 1110240 h 1109880"/>
              </a:gdLst>
              <a:ahLst/>
              <a:rect l="textAreaLeft" t="textAreaTop" r="textAreaRight" b="textAreaBottom"/>
              <a:pathLst>
                <a:path w="85468" h="1790885">
                  <a:moveTo>
                    <a:pt x="0" y="0"/>
                  </a:moveTo>
                  <a:lnTo>
                    <a:pt x="85468" y="0"/>
                  </a:lnTo>
                  <a:lnTo>
                    <a:pt x="85468" y="1790885"/>
                  </a:lnTo>
                  <a:lnTo>
                    <a:pt x="0" y="1790885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6" name="CustomShape 15"/>
            <p:cNvSpPr/>
            <p:nvPr/>
          </p:nvSpPr>
          <p:spPr>
            <a:xfrm>
              <a:off x="3010320" y="4854240"/>
              <a:ext cx="191160" cy="11527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152720"/>
                <a:gd name="textAreaBottom" fmla="*/ 1153080 h 1152720"/>
              </a:gdLst>
              <a:ahLst/>
              <a:rect l="textAreaLeft" t="textAreaTop" r="textAreaRight" b="textAreaBottom"/>
              <a:pathLst>
                <a:path w="85468" h="1860434">
                  <a:moveTo>
                    <a:pt x="0" y="0"/>
                  </a:moveTo>
                  <a:lnTo>
                    <a:pt x="85468" y="0"/>
                  </a:lnTo>
                  <a:lnTo>
                    <a:pt x="85468" y="1860434"/>
                  </a:lnTo>
                  <a:lnTo>
                    <a:pt x="0" y="18604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7" name="CustomShape 16"/>
            <p:cNvSpPr/>
            <p:nvPr/>
          </p:nvSpPr>
          <p:spPr>
            <a:xfrm>
              <a:off x="3200760" y="5025600"/>
              <a:ext cx="191160" cy="9813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981360"/>
                <a:gd name="textAreaBottom" fmla="*/ 981720 h 981360"/>
              </a:gdLst>
              <a:ahLst/>
              <a:rect l="textAreaLeft" t="textAreaTop" r="textAreaRight" b="textAreaBottom"/>
              <a:pathLst>
                <a:path w="85468" h="1584068">
                  <a:moveTo>
                    <a:pt x="0" y="0"/>
                  </a:moveTo>
                  <a:lnTo>
                    <a:pt x="85468" y="0"/>
                  </a:lnTo>
                  <a:lnTo>
                    <a:pt x="85468" y="1584069"/>
                  </a:lnTo>
                  <a:lnTo>
                    <a:pt x="0" y="158406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8" name="CustomShape 17"/>
            <p:cNvSpPr/>
            <p:nvPr/>
          </p:nvSpPr>
          <p:spPr>
            <a:xfrm>
              <a:off x="3391200" y="4897080"/>
              <a:ext cx="191160" cy="11098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109880"/>
                <a:gd name="textAreaBottom" fmla="*/ 1110240 h 1109880"/>
              </a:gdLst>
              <a:ahLst/>
              <a:rect l="textAreaLeft" t="textAreaTop" r="textAreaRight" b="textAreaBottom"/>
              <a:pathLst>
                <a:path w="85468" h="1790885">
                  <a:moveTo>
                    <a:pt x="0" y="0"/>
                  </a:moveTo>
                  <a:lnTo>
                    <a:pt x="85468" y="0"/>
                  </a:lnTo>
                  <a:lnTo>
                    <a:pt x="85468" y="1790885"/>
                  </a:lnTo>
                  <a:lnTo>
                    <a:pt x="0" y="1790885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9" name="CustomShape 18"/>
            <p:cNvSpPr/>
            <p:nvPr/>
          </p:nvSpPr>
          <p:spPr>
            <a:xfrm>
              <a:off x="3581640" y="5452200"/>
              <a:ext cx="191160" cy="5547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54760"/>
                <a:gd name="textAreaBottom" fmla="*/ 555120 h 554760"/>
              </a:gdLst>
              <a:ahLst/>
              <a:rect l="textAreaLeft" t="textAreaTop" r="textAreaRight" b="textAreaBottom"/>
              <a:pathLst>
                <a:path w="85468" h="895900">
                  <a:moveTo>
                    <a:pt x="0" y="0"/>
                  </a:moveTo>
                  <a:lnTo>
                    <a:pt x="85468" y="0"/>
                  </a:lnTo>
                  <a:lnTo>
                    <a:pt x="85468" y="895900"/>
                  </a:lnTo>
                  <a:lnTo>
                    <a:pt x="0" y="89590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0" name="CustomShape 19"/>
            <p:cNvSpPr/>
            <p:nvPr/>
          </p:nvSpPr>
          <p:spPr>
            <a:xfrm>
              <a:off x="3772080" y="5302800"/>
              <a:ext cx="191160" cy="7041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704160"/>
                <a:gd name="textAreaBottom" fmla="*/ 704520 h 704160"/>
              </a:gdLst>
              <a:ahLst/>
              <a:rect l="textAreaLeft" t="textAreaTop" r="textAreaRight" b="textAreaBottom"/>
              <a:pathLst>
                <a:path w="85468" h="1136576">
                  <a:moveTo>
                    <a:pt x="0" y="0"/>
                  </a:moveTo>
                  <a:lnTo>
                    <a:pt x="85468" y="0"/>
                  </a:lnTo>
                  <a:lnTo>
                    <a:pt x="85468" y="1136576"/>
                  </a:lnTo>
                  <a:lnTo>
                    <a:pt x="0" y="11365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1" name="CustomShape 20"/>
            <p:cNvSpPr/>
            <p:nvPr/>
          </p:nvSpPr>
          <p:spPr>
            <a:xfrm>
              <a:off x="3962520" y="5431320"/>
              <a:ext cx="191160" cy="5756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75640"/>
                <a:gd name="textAreaBottom" fmla="*/ 576000 h 575640"/>
              </a:gdLst>
              <a:ahLst/>
              <a:rect l="textAreaLeft" t="textAreaTop" r="textAreaRight" b="textAreaBottom"/>
              <a:pathLst>
                <a:path w="85468" h="929759">
                  <a:moveTo>
                    <a:pt x="0" y="0"/>
                  </a:moveTo>
                  <a:lnTo>
                    <a:pt x="85468" y="0"/>
                  </a:lnTo>
                  <a:lnTo>
                    <a:pt x="85468" y="929760"/>
                  </a:lnTo>
                  <a:lnTo>
                    <a:pt x="0" y="92976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2" name="CustomShape 21"/>
            <p:cNvSpPr/>
            <p:nvPr/>
          </p:nvSpPr>
          <p:spPr>
            <a:xfrm>
              <a:off x="4152960" y="5431320"/>
              <a:ext cx="191160" cy="5756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75640"/>
                <a:gd name="textAreaBottom" fmla="*/ 576000 h 575640"/>
              </a:gdLst>
              <a:ahLst/>
              <a:rect l="textAreaLeft" t="textAreaTop" r="textAreaRight" b="textAreaBottom"/>
              <a:pathLst>
                <a:path w="85468" h="929759">
                  <a:moveTo>
                    <a:pt x="0" y="0"/>
                  </a:moveTo>
                  <a:lnTo>
                    <a:pt x="85468" y="0"/>
                  </a:lnTo>
                  <a:lnTo>
                    <a:pt x="85468" y="929760"/>
                  </a:lnTo>
                  <a:lnTo>
                    <a:pt x="0" y="92976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3" name="CustomShape 22"/>
            <p:cNvSpPr/>
            <p:nvPr/>
          </p:nvSpPr>
          <p:spPr>
            <a:xfrm>
              <a:off x="4343400" y="5772600"/>
              <a:ext cx="191160" cy="2343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234360"/>
                <a:gd name="textAreaBottom" fmla="*/ 234720 h 234360"/>
              </a:gdLst>
              <a:ahLst/>
              <a:rect l="textAreaLeft" t="textAreaTop" r="textAreaRight" b="textAreaBottom"/>
              <a:pathLst>
                <a:path w="85468" h="378858">
                  <a:moveTo>
                    <a:pt x="0" y="0"/>
                  </a:moveTo>
                  <a:lnTo>
                    <a:pt x="85468" y="0"/>
                  </a:lnTo>
                  <a:lnTo>
                    <a:pt x="85468" y="378859"/>
                  </a:lnTo>
                  <a:lnTo>
                    <a:pt x="0" y="378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4" name="CustomShape 23"/>
            <p:cNvSpPr/>
            <p:nvPr/>
          </p:nvSpPr>
          <p:spPr>
            <a:xfrm>
              <a:off x="4533840" y="5324040"/>
              <a:ext cx="191160" cy="6829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682920"/>
                <a:gd name="textAreaBottom" fmla="*/ 683280 h 682920"/>
              </a:gdLst>
              <a:ahLst/>
              <a:rect l="textAreaLeft" t="textAreaTop" r="textAreaRight" b="textAreaBottom"/>
              <a:pathLst>
                <a:path w="85468" h="1102716">
                  <a:moveTo>
                    <a:pt x="0" y="0"/>
                  </a:moveTo>
                  <a:lnTo>
                    <a:pt x="85468" y="0"/>
                  </a:lnTo>
                  <a:lnTo>
                    <a:pt x="85468" y="1102717"/>
                  </a:lnTo>
                  <a:lnTo>
                    <a:pt x="0" y="110271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5" name="CustomShape 24"/>
            <p:cNvSpPr/>
            <p:nvPr/>
          </p:nvSpPr>
          <p:spPr>
            <a:xfrm>
              <a:off x="4724280" y="4939920"/>
              <a:ext cx="191160" cy="10670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067040"/>
                <a:gd name="textAreaBottom" fmla="*/ 1067400 h 1067040"/>
              </a:gdLst>
              <a:ahLst/>
              <a:rect l="textAreaLeft" t="textAreaTop" r="textAreaRight" b="textAreaBottom"/>
              <a:pathLst>
                <a:path w="85468" h="1722251">
                  <a:moveTo>
                    <a:pt x="0" y="0"/>
                  </a:moveTo>
                  <a:lnTo>
                    <a:pt x="85468" y="0"/>
                  </a:lnTo>
                  <a:lnTo>
                    <a:pt x="85468" y="1722252"/>
                  </a:lnTo>
                  <a:lnTo>
                    <a:pt x="0" y="172225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6" name="CustomShape 25"/>
            <p:cNvSpPr/>
            <p:nvPr/>
          </p:nvSpPr>
          <p:spPr>
            <a:xfrm>
              <a:off x="4914720" y="5366880"/>
              <a:ext cx="191160" cy="6400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640080"/>
                <a:gd name="textAreaBottom" fmla="*/ 640440 h 640080"/>
              </a:gdLst>
              <a:ahLst/>
              <a:rect l="textAreaLeft" t="textAreaTop" r="textAreaRight" b="textAreaBottom"/>
              <a:pathLst>
                <a:path w="85468" h="1033167">
                  <a:moveTo>
                    <a:pt x="0" y="0"/>
                  </a:moveTo>
                  <a:lnTo>
                    <a:pt x="85468" y="0"/>
                  </a:lnTo>
                  <a:lnTo>
                    <a:pt x="85468" y="1033168"/>
                  </a:lnTo>
                  <a:lnTo>
                    <a:pt x="0" y="103316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7" name="CustomShape 26"/>
            <p:cNvSpPr/>
            <p:nvPr/>
          </p:nvSpPr>
          <p:spPr>
            <a:xfrm>
              <a:off x="5105160" y="5345640"/>
              <a:ext cx="191160" cy="6613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661320"/>
                <a:gd name="textAreaBottom" fmla="*/ 661680 h 661320"/>
              </a:gdLst>
              <a:ahLst/>
              <a:rect l="textAreaLeft" t="textAreaTop" r="textAreaRight" b="textAreaBottom"/>
              <a:pathLst>
                <a:path w="85468" h="1067942">
                  <a:moveTo>
                    <a:pt x="0" y="0"/>
                  </a:moveTo>
                  <a:lnTo>
                    <a:pt x="85468" y="0"/>
                  </a:lnTo>
                  <a:lnTo>
                    <a:pt x="85468" y="1067942"/>
                  </a:lnTo>
                  <a:lnTo>
                    <a:pt x="0" y="10679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8" name="CustomShape 27"/>
            <p:cNvSpPr/>
            <p:nvPr/>
          </p:nvSpPr>
          <p:spPr>
            <a:xfrm>
              <a:off x="5295600" y="5345640"/>
              <a:ext cx="191160" cy="6613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661320"/>
                <a:gd name="textAreaBottom" fmla="*/ 661680 h 661320"/>
              </a:gdLst>
              <a:ahLst/>
              <a:rect l="textAreaLeft" t="textAreaTop" r="textAreaRight" b="textAreaBottom"/>
              <a:pathLst>
                <a:path w="85468" h="1067942">
                  <a:moveTo>
                    <a:pt x="0" y="0"/>
                  </a:moveTo>
                  <a:lnTo>
                    <a:pt x="85468" y="0"/>
                  </a:lnTo>
                  <a:lnTo>
                    <a:pt x="85468" y="1067942"/>
                  </a:lnTo>
                  <a:lnTo>
                    <a:pt x="0" y="10679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9" name="CustomShape 28"/>
            <p:cNvSpPr/>
            <p:nvPr/>
          </p:nvSpPr>
          <p:spPr>
            <a:xfrm>
              <a:off x="5486040" y="5452200"/>
              <a:ext cx="191160" cy="5547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54760"/>
                <a:gd name="textAreaBottom" fmla="*/ 555120 h 554760"/>
              </a:gdLst>
              <a:ahLst/>
              <a:rect l="textAreaLeft" t="textAreaTop" r="textAreaRight" b="textAreaBottom"/>
              <a:pathLst>
                <a:path w="85468" h="895900">
                  <a:moveTo>
                    <a:pt x="0" y="0"/>
                  </a:moveTo>
                  <a:lnTo>
                    <a:pt x="85468" y="0"/>
                  </a:lnTo>
                  <a:lnTo>
                    <a:pt x="85468" y="895900"/>
                  </a:lnTo>
                  <a:lnTo>
                    <a:pt x="0" y="89590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0" name="CustomShape 29"/>
            <p:cNvSpPr/>
            <p:nvPr/>
          </p:nvSpPr>
          <p:spPr>
            <a:xfrm>
              <a:off x="5676480" y="5580360"/>
              <a:ext cx="191160" cy="426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26600"/>
                <a:gd name="textAreaBottom" fmla="*/ 426960 h 426600"/>
              </a:gdLst>
              <a:ahLst/>
              <a:rect l="textAreaLeft" t="textAreaTop" r="textAreaRight" b="textAreaBottom"/>
              <a:pathLst>
                <a:path w="85468" h="689083">
                  <a:moveTo>
                    <a:pt x="0" y="0"/>
                  </a:moveTo>
                  <a:lnTo>
                    <a:pt x="85468" y="0"/>
                  </a:lnTo>
                  <a:lnTo>
                    <a:pt x="85468" y="689084"/>
                  </a:lnTo>
                  <a:lnTo>
                    <a:pt x="0" y="689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1" name="CustomShape 30"/>
            <p:cNvSpPr/>
            <p:nvPr/>
          </p:nvSpPr>
          <p:spPr>
            <a:xfrm>
              <a:off x="5866920" y="5580360"/>
              <a:ext cx="191160" cy="426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26600"/>
                <a:gd name="textAreaBottom" fmla="*/ 426960 h 426600"/>
              </a:gdLst>
              <a:ahLst/>
              <a:rect l="textAreaLeft" t="textAreaTop" r="textAreaRight" b="textAreaBottom"/>
              <a:pathLst>
                <a:path w="85468" h="689083">
                  <a:moveTo>
                    <a:pt x="0" y="0"/>
                  </a:moveTo>
                  <a:lnTo>
                    <a:pt x="85468" y="0"/>
                  </a:lnTo>
                  <a:lnTo>
                    <a:pt x="85468" y="689084"/>
                  </a:lnTo>
                  <a:lnTo>
                    <a:pt x="0" y="689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2" name="CustomShape 31"/>
            <p:cNvSpPr/>
            <p:nvPr/>
          </p:nvSpPr>
          <p:spPr>
            <a:xfrm>
              <a:off x="6057360" y="5409720"/>
              <a:ext cx="191160" cy="5972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97240"/>
                <a:gd name="textAreaBottom" fmla="*/ 597600 h 597240"/>
              </a:gdLst>
              <a:ahLst/>
              <a:rect l="textAreaLeft" t="textAreaTop" r="textAreaRight" b="textAreaBottom"/>
              <a:pathLst>
                <a:path w="85468" h="964534">
                  <a:moveTo>
                    <a:pt x="0" y="0"/>
                  </a:moveTo>
                  <a:lnTo>
                    <a:pt x="85468" y="0"/>
                  </a:lnTo>
                  <a:lnTo>
                    <a:pt x="85468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3" name="CustomShape 32"/>
            <p:cNvSpPr/>
            <p:nvPr/>
          </p:nvSpPr>
          <p:spPr>
            <a:xfrm>
              <a:off x="6247800" y="5473800"/>
              <a:ext cx="191160" cy="5331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533160"/>
                <a:gd name="textAreaBottom" fmla="*/ 533520 h 533160"/>
              </a:gdLst>
              <a:ahLst/>
              <a:rect l="textAreaLeft" t="textAreaTop" r="textAreaRight" b="textAreaBottom"/>
              <a:pathLst>
                <a:path w="85468" h="861125">
                  <a:moveTo>
                    <a:pt x="0" y="0"/>
                  </a:moveTo>
                  <a:lnTo>
                    <a:pt x="85468" y="0"/>
                  </a:lnTo>
                  <a:lnTo>
                    <a:pt x="85468" y="861126"/>
                  </a:lnTo>
                  <a:lnTo>
                    <a:pt x="0" y="86112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4" name="CustomShape 33"/>
            <p:cNvSpPr/>
            <p:nvPr/>
          </p:nvSpPr>
          <p:spPr>
            <a:xfrm>
              <a:off x="6438240" y="5580360"/>
              <a:ext cx="191160" cy="426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26600"/>
                <a:gd name="textAreaBottom" fmla="*/ 426960 h 426600"/>
              </a:gdLst>
              <a:ahLst/>
              <a:rect l="textAreaLeft" t="textAreaTop" r="textAreaRight" b="textAreaBottom"/>
              <a:pathLst>
                <a:path w="85468" h="689083">
                  <a:moveTo>
                    <a:pt x="0" y="0"/>
                  </a:moveTo>
                  <a:lnTo>
                    <a:pt x="85468" y="0"/>
                  </a:lnTo>
                  <a:lnTo>
                    <a:pt x="85468" y="689084"/>
                  </a:lnTo>
                  <a:lnTo>
                    <a:pt x="0" y="689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5" name="CustomShape 34"/>
            <p:cNvSpPr/>
            <p:nvPr/>
          </p:nvSpPr>
          <p:spPr>
            <a:xfrm>
              <a:off x="6628680" y="5559480"/>
              <a:ext cx="191160" cy="4474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47480"/>
                <a:gd name="textAreaBottom" fmla="*/ 447840 h 447480"/>
              </a:gdLst>
              <a:ahLst/>
              <a:rect l="textAreaLeft" t="textAreaTop" r="textAreaRight" b="textAreaBottom"/>
              <a:pathLst>
                <a:path w="85468" h="722942">
                  <a:moveTo>
                    <a:pt x="0" y="0"/>
                  </a:moveTo>
                  <a:lnTo>
                    <a:pt x="85468" y="0"/>
                  </a:lnTo>
                  <a:lnTo>
                    <a:pt x="85468" y="722943"/>
                  </a:lnTo>
                  <a:lnTo>
                    <a:pt x="0" y="72294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6" name="CustomShape 35"/>
            <p:cNvSpPr/>
            <p:nvPr/>
          </p:nvSpPr>
          <p:spPr>
            <a:xfrm>
              <a:off x="6819120" y="5622840"/>
              <a:ext cx="191160" cy="38412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384120"/>
                <a:gd name="textAreaBottom" fmla="*/ 384480 h 384120"/>
              </a:gdLst>
              <a:ahLst/>
              <a:rect l="textAreaLeft" t="textAreaTop" r="textAreaRight" b="textAreaBottom"/>
              <a:pathLst>
                <a:path w="85468" h="620449">
                  <a:moveTo>
                    <a:pt x="0" y="0"/>
                  </a:moveTo>
                  <a:lnTo>
                    <a:pt x="85468" y="0"/>
                  </a:lnTo>
                  <a:lnTo>
                    <a:pt x="85468" y="620450"/>
                  </a:lnTo>
                  <a:lnTo>
                    <a:pt x="0" y="62045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7" name="CustomShape 36"/>
            <p:cNvSpPr/>
            <p:nvPr/>
          </p:nvSpPr>
          <p:spPr>
            <a:xfrm>
              <a:off x="7009560" y="5772600"/>
              <a:ext cx="191160" cy="2343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234360"/>
                <a:gd name="textAreaBottom" fmla="*/ 234720 h 234360"/>
              </a:gdLst>
              <a:ahLst/>
              <a:rect l="textAreaLeft" t="textAreaTop" r="textAreaRight" b="textAreaBottom"/>
              <a:pathLst>
                <a:path w="85468" h="378858">
                  <a:moveTo>
                    <a:pt x="0" y="0"/>
                  </a:moveTo>
                  <a:lnTo>
                    <a:pt x="85468" y="0"/>
                  </a:lnTo>
                  <a:lnTo>
                    <a:pt x="85468" y="378859"/>
                  </a:lnTo>
                  <a:lnTo>
                    <a:pt x="0" y="378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8" name="CustomShape 37"/>
            <p:cNvSpPr/>
            <p:nvPr/>
          </p:nvSpPr>
          <p:spPr>
            <a:xfrm>
              <a:off x="7200000" y="5601960"/>
              <a:ext cx="191160" cy="4050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05000"/>
                <a:gd name="textAreaBottom" fmla="*/ 405360 h 405000"/>
              </a:gdLst>
              <a:ahLst/>
              <a:rect l="textAreaLeft" t="textAreaTop" r="textAreaRight" b="textAreaBottom"/>
              <a:pathLst>
                <a:path w="85468" h="654309">
                  <a:moveTo>
                    <a:pt x="0" y="0"/>
                  </a:moveTo>
                  <a:lnTo>
                    <a:pt x="85468" y="0"/>
                  </a:lnTo>
                  <a:lnTo>
                    <a:pt x="85468" y="654309"/>
                  </a:lnTo>
                  <a:lnTo>
                    <a:pt x="0" y="65430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9" name="CustomShape 38"/>
            <p:cNvSpPr/>
            <p:nvPr/>
          </p:nvSpPr>
          <p:spPr>
            <a:xfrm>
              <a:off x="7390440" y="5580360"/>
              <a:ext cx="191160" cy="426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26600"/>
                <a:gd name="textAreaBottom" fmla="*/ 426960 h 426600"/>
              </a:gdLst>
              <a:ahLst/>
              <a:rect l="textAreaLeft" t="textAreaTop" r="textAreaRight" b="textAreaBottom"/>
              <a:pathLst>
                <a:path w="85468" h="689083">
                  <a:moveTo>
                    <a:pt x="0" y="0"/>
                  </a:moveTo>
                  <a:lnTo>
                    <a:pt x="85468" y="0"/>
                  </a:lnTo>
                  <a:lnTo>
                    <a:pt x="85468" y="689084"/>
                  </a:lnTo>
                  <a:lnTo>
                    <a:pt x="0" y="689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0" name="CustomShape 39"/>
            <p:cNvSpPr/>
            <p:nvPr/>
          </p:nvSpPr>
          <p:spPr>
            <a:xfrm>
              <a:off x="7580880" y="5537880"/>
              <a:ext cx="191160" cy="4690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69080"/>
                <a:gd name="textAreaBottom" fmla="*/ 469440 h 469080"/>
              </a:gdLst>
              <a:ahLst/>
              <a:rect l="textAreaLeft" t="textAreaTop" r="textAreaRight" b="textAreaBottom"/>
              <a:pathLst>
                <a:path w="85468" h="757717">
                  <a:moveTo>
                    <a:pt x="0" y="0"/>
                  </a:moveTo>
                  <a:lnTo>
                    <a:pt x="85468" y="0"/>
                  </a:lnTo>
                  <a:lnTo>
                    <a:pt x="85468" y="757718"/>
                  </a:lnTo>
                  <a:lnTo>
                    <a:pt x="0" y="75771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1" name="CustomShape 40"/>
            <p:cNvSpPr/>
            <p:nvPr/>
          </p:nvSpPr>
          <p:spPr>
            <a:xfrm>
              <a:off x="7771320" y="5751360"/>
              <a:ext cx="191160" cy="255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255600"/>
                <a:gd name="textAreaBottom" fmla="*/ 255960 h 255600"/>
              </a:gdLst>
              <a:ahLst/>
              <a:rect l="textAreaLeft" t="textAreaTop" r="textAreaRight" b="textAreaBottom"/>
              <a:pathLst>
                <a:path w="85468" h="413633">
                  <a:moveTo>
                    <a:pt x="0" y="0"/>
                  </a:moveTo>
                  <a:lnTo>
                    <a:pt x="85468" y="0"/>
                  </a:lnTo>
                  <a:lnTo>
                    <a:pt x="85468" y="413633"/>
                  </a:lnTo>
                  <a:lnTo>
                    <a:pt x="0" y="41363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2" name="CustomShape 41"/>
            <p:cNvSpPr/>
            <p:nvPr/>
          </p:nvSpPr>
          <p:spPr>
            <a:xfrm>
              <a:off x="7961760" y="5751360"/>
              <a:ext cx="191160" cy="25560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255600"/>
                <a:gd name="textAreaBottom" fmla="*/ 255960 h 255600"/>
              </a:gdLst>
              <a:ahLst/>
              <a:rect l="textAreaLeft" t="textAreaTop" r="textAreaRight" b="textAreaBottom"/>
              <a:pathLst>
                <a:path w="85468" h="413633">
                  <a:moveTo>
                    <a:pt x="0" y="0"/>
                  </a:moveTo>
                  <a:lnTo>
                    <a:pt x="85468" y="0"/>
                  </a:lnTo>
                  <a:lnTo>
                    <a:pt x="85468" y="413633"/>
                  </a:lnTo>
                  <a:lnTo>
                    <a:pt x="0" y="41363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3" name="CustomShape 42"/>
            <p:cNvSpPr/>
            <p:nvPr/>
          </p:nvSpPr>
          <p:spPr>
            <a:xfrm>
              <a:off x="8152200" y="5858280"/>
              <a:ext cx="191160" cy="1486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8680"/>
                <a:gd name="textAreaBottom" fmla="*/ 149040 h 148680"/>
              </a:gdLst>
              <a:ahLst/>
              <a:rect l="textAreaLeft" t="textAreaTop" r="textAreaRight" b="textAreaBottom"/>
              <a:pathLst>
                <a:path w="85468" h="240675">
                  <a:moveTo>
                    <a:pt x="0" y="0"/>
                  </a:moveTo>
                  <a:lnTo>
                    <a:pt x="85468" y="0"/>
                  </a:lnTo>
                  <a:lnTo>
                    <a:pt x="85468" y="240676"/>
                  </a:lnTo>
                  <a:lnTo>
                    <a:pt x="0" y="2406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4" name="CustomShape 43"/>
            <p:cNvSpPr/>
            <p:nvPr/>
          </p:nvSpPr>
          <p:spPr>
            <a:xfrm>
              <a:off x="8342640" y="5858280"/>
              <a:ext cx="191160" cy="1486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8680"/>
                <a:gd name="textAreaBottom" fmla="*/ 149040 h 148680"/>
              </a:gdLst>
              <a:ahLst/>
              <a:rect l="textAreaLeft" t="textAreaTop" r="textAreaRight" b="textAreaBottom"/>
              <a:pathLst>
                <a:path w="85468" h="240675">
                  <a:moveTo>
                    <a:pt x="0" y="0"/>
                  </a:moveTo>
                  <a:lnTo>
                    <a:pt x="85468" y="0"/>
                  </a:lnTo>
                  <a:lnTo>
                    <a:pt x="85468" y="240676"/>
                  </a:lnTo>
                  <a:lnTo>
                    <a:pt x="0" y="2406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5" name="CustomShape 44"/>
            <p:cNvSpPr/>
            <p:nvPr/>
          </p:nvSpPr>
          <p:spPr>
            <a:xfrm>
              <a:off x="8533080" y="5901120"/>
              <a:ext cx="191160" cy="1058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6" name="CustomShape 45"/>
            <p:cNvSpPr/>
            <p:nvPr/>
          </p:nvSpPr>
          <p:spPr>
            <a:xfrm>
              <a:off x="872352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7" name="CustomShape 46"/>
            <p:cNvSpPr/>
            <p:nvPr/>
          </p:nvSpPr>
          <p:spPr>
            <a:xfrm>
              <a:off x="8913960" y="5858280"/>
              <a:ext cx="191160" cy="14868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48680"/>
                <a:gd name="textAreaBottom" fmla="*/ 149040 h 148680"/>
              </a:gdLst>
              <a:ahLst/>
              <a:rect l="textAreaLeft" t="textAreaTop" r="textAreaRight" b="textAreaBottom"/>
              <a:pathLst>
                <a:path w="85468" h="240675">
                  <a:moveTo>
                    <a:pt x="0" y="0"/>
                  </a:moveTo>
                  <a:lnTo>
                    <a:pt x="85468" y="0"/>
                  </a:lnTo>
                  <a:lnTo>
                    <a:pt x="85468" y="240676"/>
                  </a:lnTo>
                  <a:lnTo>
                    <a:pt x="0" y="2406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8" name="CustomShape 47"/>
            <p:cNvSpPr/>
            <p:nvPr/>
          </p:nvSpPr>
          <p:spPr>
            <a:xfrm>
              <a:off x="9104400" y="5901120"/>
              <a:ext cx="191160" cy="1058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9" name="CustomShape 48"/>
            <p:cNvSpPr/>
            <p:nvPr/>
          </p:nvSpPr>
          <p:spPr>
            <a:xfrm>
              <a:off x="929484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0" name="CustomShape 49"/>
            <p:cNvSpPr/>
            <p:nvPr/>
          </p:nvSpPr>
          <p:spPr>
            <a:xfrm>
              <a:off x="9485280" y="5879520"/>
              <a:ext cx="191160" cy="1274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27440"/>
                <a:gd name="textAreaBottom" fmla="*/ 127800 h 127440"/>
              </a:gdLst>
              <a:ahLst/>
              <a:rect l="textAreaLeft" t="textAreaTop" r="textAreaRight" b="textAreaBottom"/>
              <a:pathLst>
                <a:path w="85468" h="206816">
                  <a:moveTo>
                    <a:pt x="0" y="0"/>
                  </a:moveTo>
                  <a:lnTo>
                    <a:pt x="85468" y="0"/>
                  </a:lnTo>
                  <a:lnTo>
                    <a:pt x="85468" y="206817"/>
                  </a:lnTo>
                  <a:lnTo>
                    <a:pt x="0" y="20681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1" name="CustomShape 50"/>
            <p:cNvSpPr/>
            <p:nvPr/>
          </p:nvSpPr>
          <p:spPr>
            <a:xfrm>
              <a:off x="967572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2" name="CustomShape 51"/>
            <p:cNvSpPr/>
            <p:nvPr/>
          </p:nvSpPr>
          <p:spPr>
            <a:xfrm>
              <a:off x="986616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3" name="CustomShape 52"/>
            <p:cNvSpPr/>
            <p:nvPr/>
          </p:nvSpPr>
          <p:spPr>
            <a:xfrm>
              <a:off x="1005660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9" y="0"/>
                  </a:lnTo>
                  <a:lnTo>
                    <a:pt x="85469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4" name="CustomShape 53"/>
            <p:cNvSpPr/>
            <p:nvPr/>
          </p:nvSpPr>
          <p:spPr>
            <a:xfrm>
              <a:off x="10247040" y="5965200"/>
              <a:ext cx="191160" cy="417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41760"/>
                <a:gd name="textAreaBottom" fmla="*/ 42120 h 41760"/>
              </a:gdLst>
              <a:ahLst/>
              <a:rect l="textAreaLeft" t="textAreaTop" r="textAreaRight" b="textAreaBottom"/>
              <a:pathLst>
                <a:path w="85468" h="68633">
                  <a:moveTo>
                    <a:pt x="0" y="0"/>
                  </a:moveTo>
                  <a:lnTo>
                    <a:pt x="85468" y="0"/>
                  </a:lnTo>
                  <a:lnTo>
                    <a:pt x="85468" y="68634"/>
                  </a:lnTo>
                  <a:lnTo>
                    <a:pt x="0" y="686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80" bIns="-28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5" name="CustomShape 54"/>
            <p:cNvSpPr/>
            <p:nvPr/>
          </p:nvSpPr>
          <p:spPr>
            <a:xfrm>
              <a:off x="1043748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6" name="CustomShape 55"/>
            <p:cNvSpPr/>
            <p:nvPr/>
          </p:nvSpPr>
          <p:spPr>
            <a:xfrm>
              <a:off x="10627920" y="5901120"/>
              <a:ext cx="191160" cy="10584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7" name="CustomShape 56"/>
            <p:cNvSpPr/>
            <p:nvPr/>
          </p:nvSpPr>
          <p:spPr>
            <a:xfrm>
              <a:off x="10818360" y="5922000"/>
              <a:ext cx="191160" cy="84960"/>
            </a:xfrm>
            <a:custGeom>
              <a:avLst/>
              <a:gdLst>
                <a:gd name="textAreaLeft" fmla="*/ 0 w 191160"/>
                <a:gd name="textAreaRight" fmla="*/ 191520 w 19116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2"/>
                  </a:lnTo>
                  <a:lnTo>
                    <a:pt x="0" y="13818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658" name="Group 57"/>
          <p:cNvGrpSpPr/>
          <p:nvPr/>
        </p:nvGrpSpPr>
        <p:grpSpPr>
          <a:xfrm>
            <a:off x="914400" y="3508920"/>
            <a:ext cx="10095840" cy="2455560"/>
            <a:chOff x="914400" y="3508920"/>
            <a:chExt cx="10095840" cy="2455560"/>
          </a:xfrm>
        </p:grpSpPr>
        <p:sp>
          <p:nvSpPr>
            <p:cNvPr id="659" name="CustomShape 58"/>
            <p:cNvSpPr/>
            <p:nvPr/>
          </p:nvSpPr>
          <p:spPr>
            <a:xfrm>
              <a:off x="914400" y="5238720"/>
              <a:ext cx="192600" cy="6188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18840"/>
                <a:gd name="textAreaBottom" fmla="*/ 619200 h 618840"/>
              </a:gdLst>
              <a:ahLst/>
              <a:rect l="textAreaLeft" t="textAreaTop" r="textAreaRight" b="textAreaBottom"/>
              <a:pathLst>
                <a:path w="85468" h="999308">
                  <a:moveTo>
                    <a:pt x="0" y="0"/>
                  </a:moveTo>
                  <a:lnTo>
                    <a:pt x="85468" y="0"/>
                  </a:lnTo>
                  <a:lnTo>
                    <a:pt x="85468" y="999309"/>
                  </a:lnTo>
                  <a:lnTo>
                    <a:pt x="0" y="99930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0" name="CustomShape 59"/>
            <p:cNvSpPr/>
            <p:nvPr/>
          </p:nvSpPr>
          <p:spPr>
            <a:xfrm>
              <a:off x="1104840" y="5324040"/>
              <a:ext cx="192600" cy="2984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98440"/>
                <a:gd name="textAreaBottom" fmla="*/ 298800 h 298440"/>
              </a:gdLst>
              <a:ahLst/>
              <a:rect l="textAreaLeft" t="textAreaTop" r="textAreaRight" b="textAreaBottom"/>
              <a:pathLst>
                <a:path w="85468" h="482267">
                  <a:moveTo>
                    <a:pt x="0" y="0"/>
                  </a:moveTo>
                  <a:lnTo>
                    <a:pt x="85468" y="0"/>
                  </a:lnTo>
                  <a:lnTo>
                    <a:pt x="85468" y="482267"/>
                  </a:lnTo>
                  <a:lnTo>
                    <a:pt x="0" y="48226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1" name="CustomShape 60"/>
            <p:cNvSpPr/>
            <p:nvPr/>
          </p:nvSpPr>
          <p:spPr>
            <a:xfrm>
              <a:off x="1295280" y="4405680"/>
              <a:ext cx="192600" cy="5756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575640"/>
                <a:gd name="textAreaBottom" fmla="*/ 576000 h 575640"/>
              </a:gdLst>
              <a:ahLst/>
              <a:rect l="textAreaLeft" t="textAreaTop" r="textAreaRight" b="textAreaBottom"/>
              <a:pathLst>
                <a:path w="85468" h="929759">
                  <a:moveTo>
                    <a:pt x="0" y="0"/>
                  </a:moveTo>
                  <a:lnTo>
                    <a:pt x="85468" y="0"/>
                  </a:lnTo>
                  <a:lnTo>
                    <a:pt x="85468" y="929760"/>
                  </a:lnTo>
                  <a:lnTo>
                    <a:pt x="0" y="92976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2" name="CustomShape 61"/>
            <p:cNvSpPr/>
            <p:nvPr/>
          </p:nvSpPr>
          <p:spPr>
            <a:xfrm>
              <a:off x="1485720" y="4747320"/>
              <a:ext cx="192600" cy="66132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61320"/>
                <a:gd name="textAreaBottom" fmla="*/ 661680 h 661320"/>
              </a:gdLst>
              <a:ahLst/>
              <a:rect l="textAreaLeft" t="textAreaTop" r="textAreaRight" b="textAreaBottom"/>
              <a:pathLst>
                <a:path w="85468" h="1067942">
                  <a:moveTo>
                    <a:pt x="0" y="0"/>
                  </a:moveTo>
                  <a:lnTo>
                    <a:pt x="85468" y="0"/>
                  </a:lnTo>
                  <a:lnTo>
                    <a:pt x="85468" y="1067943"/>
                  </a:lnTo>
                  <a:lnTo>
                    <a:pt x="0" y="106794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3" name="CustomShape 62"/>
            <p:cNvSpPr/>
            <p:nvPr/>
          </p:nvSpPr>
          <p:spPr>
            <a:xfrm>
              <a:off x="1676160" y="3508920"/>
              <a:ext cx="192600" cy="5756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575640"/>
                <a:gd name="textAreaBottom" fmla="*/ 576000 h 575640"/>
              </a:gdLst>
              <a:ahLst/>
              <a:rect l="textAreaLeft" t="textAreaTop" r="textAreaRight" b="textAreaBottom"/>
              <a:pathLst>
                <a:path w="85468" h="929759">
                  <a:moveTo>
                    <a:pt x="0" y="0"/>
                  </a:moveTo>
                  <a:lnTo>
                    <a:pt x="85468" y="0"/>
                  </a:lnTo>
                  <a:lnTo>
                    <a:pt x="85468" y="929760"/>
                  </a:lnTo>
                  <a:lnTo>
                    <a:pt x="0" y="92976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4" name="CustomShape 63"/>
            <p:cNvSpPr/>
            <p:nvPr/>
          </p:nvSpPr>
          <p:spPr>
            <a:xfrm>
              <a:off x="1866600" y="3530160"/>
              <a:ext cx="192600" cy="4258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425880"/>
                <a:gd name="textAreaBottom" fmla="*/ 426240 h 425880"/>
              </a:gdLst>
              <a:ahLst/>
              <a:rect l="textAreaLeft" t="textAreaTop" r="textAreaRight" b="textAreaBottom"/>
              <a:pathLst>
                <a:path w="85468" h="688168">
                  <a:moveTo>
                    <a:pt x="0" y="0"/>
                  </a:moveTo>
                  <a:lnTo>
                    <a:pt x="85468" y="0"/>
                  </a:lnTo>
                  <a:lnTo>
                    <a:pt x="85468" y="688169"/>
                  </a:lnTo>
                  <a:lnTo>
                    <a:pt x="0" y="68816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5" name="CustomShape 64"/>
            <p:cNvSpPr/>
            <p:nvPr/>
          </p:nvSpPr>
          <p:spPr>
            <a:xfrm>
              <a:off x="2057040" y="4021200"/>
              <a:ext cx="192600" cy="554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554760"/>
                <a:gd name="textAreaBottom" fmla="*/ 555120 h 554760"/>
              </a:gdLst>
              <a:ahLst/>
              <a:rect l="textAreaLeft" t="textAreaTop" r="textAreaRight" b="textAreaBottom"/>
              <a:pathLst>
                <a:path w="85468" h="895900">
                  <a:moveTo>
                    <a:pt x="0" y="0"/>
                  </a:moveTo>
                  <a:lnTo>
                    <a:pt x="85468" y="0"/>
                  </a:lnTo>
                  <a:lnTo>
                    <a:pt x="85468" y="895900"/>
                  </a:lnTo>
                  <a:lnTo>
                    <a:pt x="0" y="89590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6" name="CustomShape 65"/>
            <p:cNvSpPr/>
            <p:nvPr/>
          </p:nvSpPr>
          <p:spPr>
            <a:xfrm>
              <a:off x="2247480" y="4170960"/>
              <a:ext cx="192600" cy="34092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340920"/>
                <a:gd name="textAreaBottom" fmla="*/ 341280 h 340920"/>
              </a:gdLst>
              <a:ahLst/>
              <a:rect l="textAreaLeft" t="textAreaTop" r="textAreaRight" b="textAreaBottom"/>
              <a:pathLst>
                <a:path w="85468" h="550900">
                  <a:moveTo>
                    <a:pt x="0" y="0"/>
                  </a:moveTo>
                  <a:lnTo>
                    <a:pt x="85468" y="0"/>
                  </a:lnTo>
                  <a:lnTo>
                    <a:pt x="85468" y="550901"/>
                  </a:lnTo>
                  <a:lnTo>
                    <a:pt x="0" y="550901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7" name="CustomShape 66"/>
            <p:cNvSpPr/>
            <p:nvPr/>
          </p:nvSpPr>
          <p:spPr>
            <a:xfrm>
              <a:off x="2437920" y="4255920"/>
              <a:ext cx="192600" cy="4906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490680"/>
                <a:gd name="textAreaBottom" fmla="*/ 491040 h 490680"/>
              </a:gdLst>
              <a:ahLst/>
              <a:rect l="textAreaLeft" t="textAreaTop" r="textAreaRight" b="textAreaBottom"/>
              <a:pathLst>
                <a:path w="85468" h="792491">
                  <a:moveTo>
                    <a:pt x="0" y="0"/>
                  </a:moveTo>
                  <a:lnTo>
                    <a:pt x="85468" y="0"/>
                  </a:lnTo>
                  <a:lnTo>
                    <a:pt x="85468" y="792492"/>
                  </a:lnTo>
                  <a:lnTo>
                    <a:pt x="0" y="79249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8" name="CustomShape 67"/>
            <p:cNvSpPr/>
            <p:nvPr/>
          </p:nvSpPr>
          <p:spPr>
            <a:xfrm>
              <a:off x="2628360" y="4042800"/>
              <a:ext cx="192600" cy="68292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82920"/>
                <a:gd name="textAreaBottom" fmla="*/ 683280 h 682920"/>
              </a:gdLst>
              <a:ahLst/>
              <a:rect l="textAreaLeft" t="textAreaTop" r="textAreaRight" b="textAreaBottom"/>
              <a:pathLst>
                <a:path w="85468" h="1102716">
                  <a:moveTo>
                    <a:pt x="0" y="0"/>
                  </a:moveTo>
                  <a:lnTo>
                    <a:pt x="85468" y="0"/>
                  </a:lnTo>
                  <a:lnTo>
                    <a:pt x="85468" y="1102717"/>
                  </a:lnTo>
                  <a:lnTo>
                    <a:pt x="0" y="110271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9" name="CustomShape 68"/>
            <p:cNvSpPr/>
            <p:nvPr/>
          </p:nvSpPr>
          <p:spPr>
            <a:xfrm>
              <a:off x="2818800" y="4619160"/>
              <a:ext cx="192600" cy="27720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77200"/>
                <a:gd name="textAreaBottom" fmla="*/ 277560 h 277200"/>
              </a:gdLst>
              <a:ahLst/>
              <a:rect l="textAreaLeft" t="textAreaTop" r="textAreaRight" b="textAreaBottom"/>
              <a:pathLst>
                <a:path w="85468" h="448407">
                  <a:moveTo>
                    <a:pt x="0" y="0"/>
                  </a:moveTo>
                  <a:lnTo>
                    <a:pt x="85468" y="0"/>
                  </a:lnTo>
                  <a:lnTo>
                    <a:pt x="85468" y="448408"/>
                  </a:lnTo>
                  <a:lnTo>
                    <a:pt x="0" y="448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0" name="CustomShape 69"/>
            <p:cNvSpPr/>
            <p:nvPr/>
          </p:nvSpPr>
          <p:spPr>
            <a:xfrm>
              <a:off x="3009240" y="4704840"/>
              <a:ext cx="192600" cy="1486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48680"/>
                <a:gd name="textAreaBottom" fmla="*/ 149040 h 148680"/>
              </a:gdLst>
              <a:ahLst/>
              <a:rect l="textAreaLeft" t="textAreaTop" r="textAreaRight" b="textAreaBottom"/>
              <a:pathLst>
                <a:path w="85468" h="240675">
                  <a:moveTo>
                    <a:pt x="0" y="0"/>
                  </a:moveTo>
                  <a:lnTo>
                    <a:pt x="85468" y="0"/>
                  </a:lnTo>
                  <a:lnTo>
                    <a:pt x="85468" y="240676"/>
                  </a:lnTo>
                  <a:lnTo>
                    <a:pt x="0" y="240676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1" name="CustomShape 70"/>
            <p:cNvSpPr/>
            <p:nvPr/>
          </p:nvSpPr>
          <p:spPr>
            <a:xfrm>
              <a:off x="3199680" y="4939920"/>
              <a:ext cx="192600" cy="849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3"/>
                  </a:lnTo>
                  <a:lnTo>
                    <a:pt x="0" y="13818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2" name="CustomShape 71"/>
            <p:cNvSpPr/>
            <p:nvPr/>
          </p:nvSpPr>
          <p:spPr>
            <a:xfrm>
              <a:off x="3390120" y="4619160"/>
              <a:ext cx="192600" cy="27720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77200"/>
                <a:gd name="textAreaBottom" fmla="*/ 277560 h 277200"/>
              </a:gdLst>
              <a:ahLst/>
              <a:rect l="textAreaLeft" t="textAreaTop" r="textAreaRight" b="textAreaBottom"/>
              <a:pathLst>
                <a:path w="85468" h="448407">
                  <a:moveTo>
                    <a:pt x="0" y="0"/>
                  </a:moveTo>
                  <a:lnTo>
                    <a:pt x="85468" y="0"/>
                  </a:lnTo>
                  <a:lnTo>
                    <a:pt x="85468" y="448408"/>
                  </a:lnTo>
                  <a:lnTo>
                    <a:pt x="0" y="448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3" name="CustomShape 72"/>
            <p:cNvSpPr/>
            <p:nvPr/>
          </p:nvSpPr>
          <p:spPr>
            <a:xfrm>
              <a:off x="3580560" y="5281200"/>
              <a:ext cx="192600" cy="16992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69920"/>
                <a:gd name="textAreaBottom" fmla="*/ 170280 h 169920"/>
              </a:gdLst>
              <a:ahLst/>
              <a:rect l="textAreaLeft" t="textAreaTop" r="textAreaRight" b="textAreaBottom"/>
              <a:pathLst>
                <a:path w="85468" h="275450">
                  <a:moveTo>
                    <a:pt x="0" y="0"/>
                  </a:moveTo>
                  <a:lnTo>
                    <a:pt x="85468" y="0"/>
                  </a:lnTo>
                  <a:lnTo>
                    <a:pt x="85468" y="275451"/>
                  </a:lnTo>
                  <a:lnTo>
                    <a:pt x="0" y="275451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4" name="CustomShape 73"/>
            <p:cNvSpPr/>
            <p:nvPr/>
          </p:nvSpPr>
          <p:spPr>
            <a:xfrm>
              <a:off x="3771000" y="5132160"/>
              <a:ext cx="192600" cy="16992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69920"/>
                <a:gd name="textAreaBottom" fmla="*/ 170280 h 169920"/>
              </a:gdLst>
              <a:ahLst/>
              <a:rect l="textAreaLeft" t="textAreaTop" r="textAreaRight" b="textAreaBottom"/>
              <a:pathLst>
                <a:path w="85468" h="275450">
                  <a:moveTo>
                    <a:pt x="0" y="0"/>
                  </a:moveTo>
                  <a:lnTo>
                    <a:pt x="85468" y="0"/>
                  </a:lnTo>
                  <a:lnTo>
                    <a:pt x="85468" y="275450"/>
                  </a:lnTo>
                  <a:lnTo>
                    <a:pt x="0" y="27545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5" name="CustomShape 74"/>
            <p:cNvSpPr/>
            <p:nvPr/>
          </p:nvSpPr>
          <p:spPr>
            <a:xfrm>
              <a:off x="3961440" y="5281200"/>
              <a:ext cx="192600" cy="1490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49040"/>
                <a:gd name="textAreaBottom" fmla="*/ 149400 h 149040"/>
              </a:gdLst>
              <a:ahLst/>
              <a:rect l="textAreaLeft" t="textAreaTop" r="textAreaRight" b="textAreaBottom"/>
              <a:pathLst>
                <a:path w="85468" h="241591">
                  <a:moveTo>
                    <a:pt x="0" y="0"/>
                  </a:moveTo>
                  <a:lnTo>
                    <a:pt x="85468" y="0"/>
                  </a:lnTo>
                  <a:lnTo>
                    <a:pt x="85468" y="241591"/>
                  </a:lnTo>
                  <a:lnTo>
                    <a:pt x="0" y="241591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6" name="CustomShape 75"/>
            <p:cNvSpPr/>
            <p:nvPr/>
          </p:nvSpPr>
          <p:spPr>
            <a:xfrm>
              <a:off x="4151880" y="5196240"/>
              <a:ext cx="192600" cy="234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34360"/>
                <a:gd name="textAreaBottom" fmla="*/ 234720 h 234360"/>
              </a:gdLst>
              <a:ahLst/>
              <a:rect l="textAreaLeft" t="textAreaTop" r="textAreaRight" b="textAreaBottom"/>
              <a:pathLst>
                <a:path w="85468" h="378858">
                  <a:moveTo>
                    <a:pt x="0" y="0"/>
                  </a:moveTo>
                  <a:lnTo>
                    <a:pt x="85468" y="0"/>
                  </a:lnTo>
                  <a:lnTo>
                    <a:pt x="85468" y="378859"/>
                  </a:lnTo>
                  <a:lnTo>
                    <a:pt x="0" y="378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7" name="CustomShape 76"/>
            <p:cNvSpPr/>
            <p:nvPr/>
          </p:nvSpPr>
          <p:spPr>
            <a:xfrm>
              <a:off x="4342320" y="5559480"/>
              <a:ext cx="192600" cy="212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12760"/>
                <a:gd name="textAreaBottom" fmla="*/ 213120 h 212760"/>
              </a:gdLst>
              <a:ahLst/>
              <a:rect l="textAreaLeft" t="textAreaTop" r="textAreaRight" b="textAreaBottom"/>
              <a:pathLst>
                <a:path w="85468" h="344084">
                  <a:moveTo>
                    <a:pt x="0" y="0"/>
                  </a:moveTo>
                  <a:lnTo>
                    <a:pt x="85468" y="0"/>
                  </a:lnTo>
                  <a:lnTo>
                    <a:pt x="85468" y="344084"/>
                  </a:lnTo>
                  <a:lnTo>
                    <a:pt x="0" y="344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8" name="CustomShape 77"/>
            <p:cNvSpPr/>
            <p:nvPr/>
          </p:nvSpPr>
          <p:spPr>
            <a:xfrm>
              <a:off x="4532760" y="5046480"/>
              <a:ext cx="192600" cy="2768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76840"/>
                <a:gd name="textAreaBottom" fmla="*/ 277200 h 276840"/>
              </a:gdLst>
              <a:ahLst/>
              <a:rect l="textAreaLeft" t="textAreaTop" r="textAreaRight" b="textAreaBottom"/>
              <a:pathLst>
                <a:path w="85468" h="447492">
                  <a:moveTo>
                    <a:pt x="0" y="0"/>
                  </a:moveTo>
                  <a:lnTo>
                    <a:pt x="85468" y="0"/>
                  </a:lnTo>
                  <a:lnTo>
                    <a:pt x="85468" y="447492"/>
                  </a:lnTo>
                  <a:lnTo>
                    <a:pt x="0" y="44749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9" name="CustomShape 78"/>
            <p:cNvSpPr/>
            <p:nvPr/>
          </p:nvSpPr>
          <p:spPr>
            <a:xfrm>
              <a:off x="4723200" y="4640760"/>
              <a:ext cx="192600" cy="2984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98440"/>
                <a:gd name="textAreaBottom" fmla="*/ 298800 h 298440"/>
              </a:gdLst>
              <a:ahLst/>
              <a:rect l="textAreaLeft" t="textAreaTop" r="textAreaRight" b="textAreaBottom"/>
              <a:pathLst>
                <a:path w="85468" h="482267">
                  <a:moveTo>
                    <a:pt x="0" y="0"/>
                  </a:moveTo>
                  <a:lnTo>
                    <a:pt x="85468" y="0"/>
                  </a:lnTo>
                  <a:lnTo>
                    <a:pt x="85468" y="482267"/>
                  </a:lnTo>
                  <a:lnTo>
                    <a:pt x="0" y="482267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0" name="CustomShape 79"/>
            <p:cNvSpPr/>
            <p:nvPr/>
          </p:nvSpPr>
          <p:spPr>
            <a:xfrm>
              <a:off x="4913640" y="5217120"/>
              <a:ext cx="192600" cy="1490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49040"/>
                <a:gd name="textAreaBottom" fmla="*/ 149400 h 149040"/>
              </a:gdLst>
              <a:ahLst/>
              <a:rect l="textAreaLeft" t="textAreaTop" r="textAreaRight" b="textAreaBottom"/>
              <a:pathLst>
                <a:path w="85468" h="241591">
                  <a:moveTo>
                    <a:pt x="0" y="0"/>
                  </a:moveTo>
                  <a:lnTo>
                    <a:pt x="85468" y="0"/>
                  </a:lnTo>
                  <a:lnTo>
                    <a:pt x="85468" y="241591"/>
                  </a:lnTo>
                  <a:lnTo>
                    <a:pt x="0" y="241591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1" name="CustomShape 80"/>
            <p:cNvSpPr/>
            <p:nvPr/>
          </p:nvSpPr>
          <p:spPr>
            <a:xfrm>
              <a:off x="5104080" y="5132160"/>
              <a:ext cx="192600" cy="212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12760"/>
                <a:gd name="textAreaBottom" fmla="*/ 213120 h 212760"/>
              </a:gdLst>
              <a:ahLst/>
              <a:rect l="textAreaLeft" t="textAreaTop" r="textAreaRight" b="textAreaBottom"/>
              <a:pathLst>
                <a:path w="85468" h="344084">
                  <a:moveTo>
                    <a:pt x="0" y="0"/>
                  </a:moveTo>
                  <a:lnTo>
                    <a:pt x="85468" y="0"/>
                  </a:lnTo>
                  <a:lnTo>
                    <a:pt x="85468" y="344084"/>
                  </a:lnTo>
                  <a:lnTo>
                    <a:pt x="0" y="344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2" name="CustomShape 81"/>
            <p:cNvSpPr/>
            <p:nvPr/>
          </p:nvSpPr>
          <p:spPr>
            <a:xfrm>
              <a:off x="5294520" y="5110560"/>
              <a:ext cx="192600" cy="234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34360"/>
                <a:gd name="textAreaBottom" fmla="*/ 234720 h 234360"/>
              </a:gdLst>
              <a:ahLst/>
              <a:rect l="textAreaLeft" t="textAreaTop" r="textAreaRight" b="textAreaBottom"/>
              <a:pathLst>
                <a:path w="85468" h="378858">
                  <a:moveTo>
                    <a:pt x="0" y="0"/>
                  </a:moveTo>
                  <a:lnTo>
                    <a:pt x="85468" y="0"/>
                  </a:lnTo>
                  <a:lnTo>
                    <a:pt x="85468" y="378859"/>
                  </a:lnTo>
                  <a:lnTo>
                    <a:pt x="0" y="378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3" name="CustomShape 82"/>
            <p:cNvSpPr/>
            <p:nvPr/>
          </p:nvSpPr>
          <p:spPr>
            <a:xfrm>
              <a:off x="5484960" y="5260320"/>
              <a:ext cx="192600" cy="1911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91160"/>
                <a:gd name="textAreaBottom" fmla="*/ 191520 h 191160"/>
              </a:gdLst>
              <a:ahLst/>
              <a:rect l="textAreaLeft" t="textAreaTop" r="textAreaRight" b="textAreaBottom"/>
              <a:pathLst>
                <a:path w="85468" h="309309">
                  <a:moveTo>
                    <a:pt x="0" y="0"/>
                  </a:moveTo>
                  <a:lnTo>
                    <a:pt x="85468" y="0"/>
                  </a:lnTo>
                  <a:lnTo>
                    <a:pt x="85468" y="309310"/>
                  </a:lnTo>
                  <a:lnTo>
                    <a:pt x="0" y="309310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4" name="CustomShape 83"/>
            <p:cNvSpPr/>
            <p:nvPr/>
          </p:nvSpPr>
          <p:spPr>
            <a:xfrm>
              <a:off x="5675400" y="551628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5" name="CustomShape 84"/>
            <p:cNvSpPr/>
            <p:nvPr/>
          </p:nvSpPr>
          <p:spPr>
            <a:xfrm>
              <a:off x="5865840" y="551628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6" name="CustomShape 85"/>
            <p:cNvSpPr/>
            <p:nvPr/>
          </p:nvSpPr>
          <p:spPr>
            <a:xfrm>
              <a:off x="6056280" y="5196240"/>
              <a:ext cx="192600" cy="212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12760"/>
                <a:gd name="textAreaBottom" fmla="*/ 213120 h 212760"/>
              </a:gdLst>
              <a:ahLst/>
              <a:rect l="textAreaLeft" t="textAreaTop" r="textAreaRight" b="textAreaBottom"/>
              <a:pathLst>
                <a:path w="85468" h="344084">
                  <a:moveTo>
                    <a:pt x="0" y="0"/>
                  </a:moveTo>
                  <a:lnTo>
                    <a:pt x="85468" y="0"/>
                  </a:lnTo>
                  <a:lnTo>
                    <a:pt x="85468" y="344084"/>
                  </a:lnTo>
                  <a:lnTo>
                    <a:pt x="0" y="34408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7" name="CustomShape 86"/>
            <p:cNvSpPr/>
            <p:nvPr/>
          </p:nvSpPr>
          <p:spPr>
            <a:xfrm>
              <a:off x="6246720" y="5366880"/>
              <a:ext cx="192600" cy="1058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8" name="CustomShape 87"/>
            <p:cNvSpPr/>
            <p:nvPr/>
          </p:nvSpPr>
          <p:spPr>
            <a:xfrm>
              <a:off x="6437160" y="5473800"/>
              <a:ext cx="192600" cy="1058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9" name="CustomShape 88"/>
            <p:cNvSpPr/>
            <p:nvPr/>
          </p:nvSpPr>
          <p:spPr>
            <a:xfrm>
              <a:off x="6627600" y="5473800"/>
              <a:ext cx="192600" cy="849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3"/>
                  </a:lnTo>
                  <a:lnTo>
                    <a:pt x="0" y="13818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0" name="CustomShape 89"/>
            <p:cNvSpPr/>
            <p:nvPr/>
          </p:nvSpPr>
          <p:spPr>
            <a:xfrm>
              <a:off x="6818040" y="5563080"/>
              <a:ext cx="192600" cy="6300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000"/>
                <a:gd name="textAreaBottom" fmla="*/ 63360 h 63000"/>
              </a:gdLst>
              <a:ahLst/>
              <a:rect l="textAreaLeft" t="textAreaTop" r="textAreaRight" b="textAreaBottom"/>
              <a:pathLst>
                <a:path w="85468" h="102493">
                  <a:moveTo>
                    <a:pt x="0" y="0"/>
                  </a:moveTo>
                  <a:lnTo>
                    <a:pt x="85468" y="0"/>
                  </a:lnTo>
                  <a:lnTo>
                    <a:pt x="85468" y="102493"/>
                  </a:lnTo>
                  <a:lnTo>
                    <a:pt x="0" y="10249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360" bIns="18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1" name="CustomShape 90"/>
            <p:cNvSpPr/>
            <p:nvPr/>
          </p:nvSpPr>
          <p:spPr>
            <a:xfrm>
              <a:off x="7008480" y="571212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2" name="CustomShape 91"/>
            <p:cNvSpPr/>
            <p:nvPr/>
          </p:nvSpPr>
          <p:spPr>
            <a:xfrm>
              <a:off x="7198920" y="5516280"/>
              <a:ext cx="192600" cy="849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3"/>
                  </a:lnTo>
                  <a:lnTo>
                    <a:pt x="0" y="13818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3" name="CustomShape 92"/>
            <p:cNvSpPr/>
            <p:nvPr/>
          </p:nvSpPr>
          <p:spPr>
            <a:xfrm>
              <a:off x="7389360" y="5473800"/>
              <a:ext cx="192600" cy="1058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105840"/>
                <a:gd name="textAreaBottom" fmla="*/ 106200 h 105840"/>
              </a:gdLst>
              <a:ahLst/>
              <a:rect l="textAreaLeft" t="textAreaTop" r="textAreaRight" b="textAreaBottom"/>
              <a:pathLst>
                <a:path w="85468" h="172042">
                  <a:moveTo>
                    <a:pt x="0" y="0"/>
                  </a:moveTo>
                  <a:lnTo>
                    <a:pt x="85468" y="0"/>
                  </a:lnTo>
                  <a:lnTo>
                    <a:pt x="85468" y="172042"/>
                  </a:lnTo>
                  <a:lnTo>
                    <a:pt x="0" y="172042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4" name="CustomShape 93"/>
            <p:cNvSpPr/>
            <p:nvPr/>
          </p:nvSpPr>
          <p:spPr>
            <a:xfrm>
              <a:off x="7579800" y="547380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5" name="CustomShape 94"/>
            <p:cNvSpPr/>
            <p:nvPr/>
          </p:nvSpPr>
          <p:spPr>
            <a:xfrm>
              <a:off x="7770240" y="5666040"/>
              <a:ext cx="192600" cy="8424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84240"/>
                <a:gd name="textAreaBottom" fmla="*/ 84600 h 84240"/>
              </a:gdLst>
              <a:ahLst/>
              <a:rect l="textAreaLeft" t="textAreaTop" r="textAreaRight" b="textAreaBottom"/>
              <a:pathLst>
                <a:path w="85468" h="137267">
                  <a:moveTo>
                    <a:pt x="0" y="0"/>
                  </a:moveTo>
                  <a:lnTo>
                    <a:pt x="85468" y="0"/>
                  </a:lnTo>
                  <a:lnTo>
                    <a:pt x="85468" y="137268"/>
                  </a:lnTo>
                  <a:lnTo>
                    <a:pt x="0" y="13726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9600" bIns="396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6" name="CustomShape 95"/>
            <p:cNvSpPr/>
            <p:nvPr/>
          </p:nvSpPr>
          <p:spPr>
            <a:xfrm>
              <a:off x="7960680" y="568692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7" name="CustomShape 96"/>
            <p:cNvSpPr/>
            <p:nvPr/>
          </p:nvSpPr>
          <p:spPr>
            <a:xfrm>
              <a:off x="8151480" y="5837040"/>
              <a:ext cx="192600" cy="208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880"/>
                <a:gd name="textAreaBottom" fmla="*/ 21240 h 20880"/>
              </a:gdLst>
              <a:ahLst/>
              <a:rect l="textAreaLeft" t="textAreaTop" r="textAreaRight" b="textAreaBottom"/>
              <a:pathLst>
                <a:path w="85468" h="34774">
                  <a:moveTo>
                    <a:pt x="0" y="0"/>
                  </a:moveTo>
                  <a:lnTo>
                    <a:pt x="85468" y="0"/>
                  </a:lnTo>
                  <a:lnTo>
                    <a:pt x="85468" y="34774"/>
                  </a:lnTo>
                  <a:lnTo>
                    <a:pt x="0" y="3477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3760" bIns="-237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8" name="CustomShape 97"/>
            <p:cNvSpPr/>
            <p:nvPr/>
          </p:nvSpPr>
          <p:spPr>
            <a:xfrm>
              <a:off x="8341920" y="5815440"/>
              <a:ext cx="192600" cy="424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42480"/>
                <a:gd name="textAreaBottom" fmla="*/ 42840 h 42480"/>
              </a:gdLst>
              <a:ahLst/>
              <a:rect l="textAreaLeft" t="textAreaTop" r="textAreaRight" b="textAreaBottom"/>
              <a:pathLst>
                <a:path w="85468" h="69548">
                  <a:moveTo>
                    <a:pt x="0" y="0"/>
                  </a:moveTo>
                  <a:lnTo>
                    <a:pt x="85468" y="0"/>
                  </a:lnTo>
                  <a:lnTo>
                    <a:pt x="85468" y="69549"/>
                  </a:lnTo>
                  <a:lnTo>
                    <a:pt x="0" y="6954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160" bIns="-21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9" name="CustomShape 98"/>
            <p:cNvSpPr/>
            <p:nvPr/>
          </p:nvSpPr>
          <p:spPr>
            <a:xfrm>
              <a:off x="8532360" y="5815440"/>
              <a:ext cx="192600" cy="849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84960"/>
                <a:gd name="textAreaBottom" fmla="*/ 85320 h 84960"/>
              </a:gdLst>
              <a:ahLst/>
              <a:rect l="textAreaLeft" t="textAreaTop" r="textAreaRight" b="textAreaBottom"/>
              <a:pathLst>
                <a:path w="85468" h="138182">
                  <a:moveTo>
                    <a:pt x="0" y="0"/>
                  </a:moveTo>
                  <a:lnTo>
                    <a:pt x="85468" y="0"/>
                  </a:lnTo>
                  <a:lnTo>
                    <a:pt x="85468" y="138183"/>
                  </a:lnTo>
                  <a:lnTo>
                    <a:pt x="0" y="13818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0320" bIns="403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0" name="CustomShape 99"/>
            <p:cNvSpPr/>
            <p:nvPr/>
          </p:nvSpPr>
          <p:spPr>
            <a:xfrm>
              <a:off x="8722800" y="5901120"/>
              <a:ext cx="192600" cy="201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160"/>
                <a:gd name="textAreaBottom" fmla="*/ 20520 h 20160"/>
              </a:gdLst>
              <a:ahLst/>
              <a:rect l="textAreaLeft" t="textAreaTop" r="textAreaRight" b="textAreaBottom"/>
              <a:pathLst>
                <a:path w="85468" h="33859">
                  <a:moveTo>
                    <a:pt x="0" y="0"/>
                  </a:moveTo>
                  <a:lnTo>
                    <a:pt x="85468" y="0"/>
                  </a:lnTo>
                  <a:lnTo>
                    <a:pt x="85468" y="33859"/>
                  </a:lnTo>
                  <a:lnTo>
                    <a:pt x="0" y="33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4480" bIns="-24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1" name="CustomShape 100"/>
            <p:cNvSpPr/>
            <p:nvPr/>
          </p:nvSpPr>
          <p:spPr>
            <a:xfrm>
              <a:off x="9103680" y="5837040"/>
              <a:ext cx="192600" cy="633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360"/>
                <a:gd name="textAreaBottom" fmla="*/ 63720 h 63360"/>
              </a:gdLst>
              <a:ahLst/>
              <a:rect l="textAreaLeft" t="textAreaTop" r="textAreaRight" b="textAreaBottom"/>
              <a:pathLst>
                <a:path w="85468" h="103408">
                  <a:moveTo>
                    <a:pt x="0" y="0"/>
                  </a:moveTo>
                  <a:lnTo>
                    <a:pt x="85468" y="0"/>
                  </a:lnTo>
                  <a:lnTo>
                    <a:pt x="85468" y="103408"/>
                  </a:lnTo>
                  <a:lnTo>
                    <a:pt x="0" y="103408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720" bIns="1872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2" name="CustomShape 101"/>
            <p:cNvSpPr/>
            <p:nvPr/>
          </p:nvSpPr>
          <p:spPr>
            <a:xfrm>
              <a:off x="9294120" y="5901120"/>
              <a:ext cx="192600" cy="201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160"/>
                <a:gd name="textAreaBottom" fmla="*/ 20520 h 20160"/>
              </a:gdLst>
              <a:ahLst/>
              <a:rect l="textAreaLeft" t="textAreaTop" r="textAreaRight" b="textAreaBottom"/>
              <a:pathLst>
                <a:path w="85468" h="33859">
                  <a:moveTo>
                    <a:pt x="0" y="0"/>
                  </a:moveTo>
                  <a:lnTo>
                    <a:pt x="85468" y="0"/>
                  </a:lnTo>
                  <a:lnTo>
                    <a:pt x="85468" y="33859"/>
                  </a:lnTo>
                  <a:lnTo>
                    <a:pt x="0" y="33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4480" bIns="-24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3" name="CustomShape 102"/>
            <p:cNvSpPr/>
            <p:nvPr/>
          </p:nvSpPr>
          <p:spPr>
            <a:xfrm>
              <a:off x="9484560" y="5837040"/>
              <a:ext cx="192600" cy="41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41760"/>
                <a:gd name="textAreaBottom" fmla="*/ 42120 h 41760"/>
              </a:gdLst>
              <a:ahLst/>
              <a:rect l="textAreaLeft" t="textAreaTop" r="textAreaRight" b="textAreaBottom"/>
              <a:pathLst>
                <a:path w="85468" h="68633">
                  <a:moveTo>
                    <a:pt x="0" y="0"/>
                  </a:moveTo>
                  <a:lnTo>
                    <a:pt x="85468" y="0"/>
                  </a:lnTo>
                  <a:lnTo>
                    <a:pt x="85468" y="68634"/>
                  </a:lnTo>
                  <a:lnTo>
                    <a:pt x="0" y="686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80" bIns="-28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4" name="CustomShape 103"/>
            <p:cNvSpPr/>
            <p:nvPr/>
          </p:nvSpPr>
          <p:spPr>
            <a:xfrm>
              <a:off x="9675000" y="5901120"/>
              <a:ext cx="192600" cy="201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160"/>
                <a:gd name="textAreaBottom" fmla="*/ 20520 h 20160"/>
              </a:gdLst>
              <a:ahLst/>
              <a:rect l="textAreaLeft" t="textAreaTop" r="textAreaRight" b="textAreaBottom"/>
              <a:pathLst>
                <a:path w="85468" h="33859">
                  <a:moveTo>
                    <a:pt x="0" y="0"/>
                  </a:moveTo>
                  <a:lnTo>
                    <a:pt x="85468" y="0"/>
                  </a:lnTo>
                  <a:lnTo>
                    <a:pt x="85468" y="33859"/>
                  </a:lnTo>
                  <a:lnTo>
                    <a:pt x="0" y="33859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4480" bIns="-244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5" name="CustomShape 104"/>
            <p:cNvSpPr/>
            <p:nvPr/>
          </p:nvSpPr>
          <p:spPr>
            <a:xfrm>
              <a:off x="9865440" y="5879520"/>
              <a:ext cx="192600" cy="4176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41760"/>
                <a:gd name="textAreaBottom" fmla="*/ 42120 h 41760"/>
              </a:gdLst>
              <a:ahLst/>
              <a:rect l="textAreaLeft" t="textAreaTop" r="textAreaRight" b="textAreaBottom"/>
              <a:pathLst>
                <a:path w="85468" h="68633">
                  <a:moveTo>
                    <a:pt x="0" y="0"/>
                  </a:moveTo>
                  <a:lnTo>
                    <a:pt x="85468" y="0"/>
                  </a:lnTo>
                  <a:lnTo>
                    <a:pt x="85468" y="68634"/>
                  </a:lnTo>
                  <a:lnTo>
                    <a:pt x="0" y="6863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880" bIns="-288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6" name="CustomShape 105"/>
            <p:cNvSpPr/>
            <p:nvPr/>
          </p:nvSpPr>
          <p:spPr>
            <a:xfrm>
              <a:off x="10055880" y="5858280"/>
              <a:ext cx="192600" cy="6300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000"/>
                <a:gd name="textAreaBottom" fmla="*/ 63360 h 63000"/>
              </a:gdLst>
              <a:ahLst/>
              <a:rect l="textAreaLeft" t="textAreaTop" r="textAreaRight" b="textAreaBottom"/>
              <a:pathLst>
                <a:path w="85468" h="102493">
                  <a:moveTo>
                    <a:pt x="0" y="0"/>
                  </a:moveTo>
                  <a:lnTo>
                    <a:pt x="85469" y="0"/>
                  </a:lnTo>
                  <a:lnTo>
                    <a:pt x="85469" y="102493"/>
                  </a:lnTo>
                  <a:lnTo>
                    <a:pt x="0" y="10249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360" bIns="18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7" name="CustomShape 106"/>
            <p:cNvSpPr/>
            <p:nvPr/>
          </p:nvSpPr>
          <p:spPr>
            <a:xfrm>
              <a:off x="10246320" y="5943600"/>
              <a:ext cx="192600" cy="208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880"/>
                <a:gd name="textAreaBottom" fmla="*/ 21240 h 20880"/>
              </a:gdLst>
              <a:ahLst/>
              <a:rect l="textAreaLeft" t="textAreaTop" r="textAreaRight" b="textAreaBottom"/>
              <a:pathLst>
                <a:path w="85468" h="34774">
                  <a:moveTo>
                    <a:pt x="0" y="0"/>
                  </a:moveTo>
                  <a:lnTo>
                    <a:pt x="85468" y="0"/>
                  </a:lnTo>
                  <a:lnTo>
                    <a:pt x="85468" y="34775"/>
                  </a:lnTo>
                  <a:lnTo>
                    <a:pt x="0" y="34775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3760" bIns="-237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8" name="CustomShape 107"/>
            <p:cNvSpPr/>
            <p:nvPr/>
          </p:nvSpPr>
          <p:spPr>
            <a:xfrm>
              <a:off x="10627200" y="5879520"/>
              <a:ext cx="192600" cy="2088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20880"/>
                <a:gd name="textAreaBottom" fmla="*/ 21240 h 20880"/>
              </a:gdLst>
              <a:ahLst/>
              <a:rect l="textAreaLeft" t="textAreaTop" r="textAreaRight" b="textAreaBottom"/>
              <a:pathLst>
                <a:path w="85468" h="34774">
                  <a:moveTo>
                    <a:pt x="0" y="0"/>
                  </a:moveTo>
                  <a:lnTo>
                    <a:pt x="85468" y="0"/>
                  </a:lnTo>
                  <a:lnTo>
                    <a:pt x="85468" y="34774"/>
                  </a:lnTo>
                  <a:lnTo>
                    <a:pt x="0" y="34774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23760" bIns="-237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9" name="CustomShape 108"/>
            <p:cNvSpPr/>
            <p:nvPr/>
          </p:nvSpPr>
          <p:spPr>
            <a:xfrm>
              <a:off x="10817640" y="5858280"/>
              <a:ext cx="192600" cy="63000"/>
            </a:xfrm>
            <a:custGeom>
              <a:avLst/>
              <a:gdLst>
                <a:gd name="textAreaLeft" fmla="*/ 0 w 192600"/>
                <a:gd name="textAreaRight" fmla="*/ 192960 w 192600"/>
                <a:gd name="textAreaTop" fmla="*/ 0 h 63000"/>
                <a:gd name="textAreaBottom" fmla="*/ 63360 h 63000"/>
              </a:gdLst>
              <a:ahLst/>
              <a:rect l="textAreaLeft" t="textAreaTop" r="textAreaRight" b="textAreaBottom"/>
              <a:pathLst>
                <a:path w="85468" h="102493">
                  <a:moveTo>
                    <a:pt x="0" y="0"/>
                  </a:moveTo>
                  <a:lnTo>
                    <a:pt x="85468" y="0"/>
                  </a:lnTo>
                  <a:lnTo>
                    <a:pt x="85468" y="102493"/>
                  </a:lnTo>
                  <a:lnTo>
                    <a:pt x="0" y="102493"/>
                  </a:lnTo>
                  <a:close/>
                </a:path>
              </a:pathLst>
            </a:custGeom>
            <a:solidFill>
              <a:srgbClr val="e64a31"/>
            </a:solidFill>
            <a:ln w="9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8360" bIns="1836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710" name="Group 109"/>
          <p:cNvGrpSpPr/>
          <p:nvPr/>
        </p:nvGrpSpPr>
        <p:grpSpPr>
          <a:xfrm>
            <a:off x="915120" y="908280"/>
            <a:ext cx="10094400" cy="2344320"/>
            <a:chOff x="915120" y="908280"/>
            <a:chExt cx="10094400" cy="2344320"/>
          </a:xfrm>
        </p:grpSpPr>
        <p:sp>
          <p:nvSpPr>
            <p:cNvPr id="711" name="CustomShape 110"/>
            <p:cNvSpPr/>
            <p:nvPr/>
          </p:nvSpPr>
          <p:spPr>
            <a:xfrm>
              <a:off x="915120" y="909000"/>
              <a:ext cx="10069920" cy="2343600"/>
            </a:xfrm>
            <a:custGeom>
              <a:avLst/>
              <a:gdLst>
                <a:gd name="textAreaLeft" fmla="*/ 0 w 10069920"/>
                <a:gd name="textAreaRight" fmla="*/ 10070280 w 10069920"/>
                <a:gd name="textAreaTop" fmla="*/ 0 h 2343600"/>
                <a:gd name="textAreaBottom" fmla="*/ 2343960 h 2343600"/>
              </a:gdLst>
              <a:ahLst/>
              <a:rect l="textAreaLeft" t="textAreaTop" r="textAreaRight" b="textAreaBottom"/>
              <a:pathLst>
                <a:path w="9253993" h="3940036">
                  <a:moveTo>
                    <a:pt x="0" y="3928257"/>
                  </a:moveTo>
                  <a:cubicBezTo>
                    <a:pt x="4726" y="3931210"/>
                    <a:pt x="-1318" y="2563205"/>
                    <a:pt x="1737" y="2305172"/>
                  </a:cubicBezTo>
                  <a:cubicBezTo>
                    <a:pt x="56992" y="2253748"/>
                    <a:pt x="345813" y="2027245"/>
                    <a:pt x="476297" y="1961027"/>
                  </a:cubicBezTo>
                  <a:cubicBezTo>
                    <a:pt x="606781" y="1894809"/>
                    <a:pt x="671227" y="1923813"/>
                    <a:pt x="784641" y="1907864"/>
                  </a:cubicBezTo>
                  <a:cubicBezTo>
                    <a:pt x="898055" y="1891915"/>
                    <a:pt x="1018588" y="1906264"/>
                    <a:pt x="1156780" y="1865334"/>
                  </a:cubicBezTo>
                  <a:cubicBezTo>
                    <a:pt x="1294972" y="1824404"/>
                    <a:pt x="1490195" y="1650960"/>
                    <a:pt x="1613795" y="1662282"/>
                  </a:cubicBezTo>
                  <a:cubicBezTo>
                    <a:pt x="1737395" y="1673604"/>
                    <a:pt x="1813287" y="1844489"/>
                    <a:pt x="1898378" y="1933266"/>
                  </a:cubicBezTo>
                  <a:cubicBezTo>
                    <a:pt x="1983469" y="2022043"/>
                    <a:pt x="2033519" y="2130065"/>
                    <a:pt x="2124343" y="2194943"/>
                  </a:cubicBezTo>
                  <a:cubicBezTo>
                    <a:pt x="2215167" y="2259821"/>
                    <a:pt x="2260794" y="2334939"/>
                    <a:pt x="2443320" y="2322534"/>
                  </a:cubicBezTo>
                  <a:cubicBezTo>
                    <a:pt x="2625846" y="2310129"/>
                    <a:pt x="2896976" y="2241017"/>
                    <a:pt x="3219497" y="2120515"/>
                  </a:cubicBezTo>
                  <a:cubicBezTo>
                    <a:pt x="3542018" y="2000013"/>
                    <a:pt x="4094910" y="1705845"/>
                    <a:pt x="4378445" y="1599520"/>
                  </a:cubicBezTo>
                  <a:cubicBezTo>
                    <a:pt x="4661980" y="1493194"/>
                    <a:pt x="4725776" y="1509143"/>
                    <a:pt x="4920706" y="1482562"/>
                  </a:cubicBezTo>
                  <a:cubicBezTo>
                    <a:pt x="5115636" y="1455980"/>
                    <a:pt x="5328288" y="1507370"/>
                    <a:pt x="5548027" y="1440031"/>
                  </a:cubicBezTo>
                  <a:cubicBezTo>
                    <a:pt x="5767767" y="1372691"/>
                    <a:pt x="6065478" y="1195483"/>
                    <a:pt x="6239143" y="1078525"/>
                  </a:cubicBezTo>
                  <a:cubicBezTo>
                    <a:pt x="6412808" y="961567"/>
                    <a:pt x="6444705" y="793218"/>
                    <a:pt x="6590017" y="738283"/>
                  </a:cubicBezTo>
                  <a:cubicBezTo>
                    <a:pt x="6735329" y="683348"/>
                    <a:pt x="6947980" y="761320"/>
                    <a:pt x="7111013" y="748915"/>
                  </a:cubicBezTo>
                  <a:cubicBezTo>
                    <a:pt x="7274046" y="736510"/>
                    <a:pt x="7396320" y="722334"/>
                    <a:pt x="7568213" y="663855"/>
                  </a:cubicBezTo>
                  <a:cubicBezTo>
                    <a:pt x="7740106" y="605376"/>
                    <a:pt x="7998832" y="470697"/>
                    <a:pt x="8142371" y="398041"/>
                  </a:cubicBezTo>
                  <a:cubicBezTo>
                    <a:pt x="8285910" y="325385"/>
                    <a:pt x="8335529" y="250957"/>
                    <a:pt x="8429450" y="227920"/>
                  </a:cubicBezTo>
                  <a:cubicBezTo>
                    <a:pt x="8523371" y="204883"/>
                    <a:pt x="8626153" y="215516"/>
                    <a:pt x="8705897" y="259818"/>
                  </a:cubicBezTo>
                  <a:cubicBezTo>
                    <a:pt x="8785641" y="304120"/>
                    <a:pt x="8852980" y="454748"/>
                    <a:pt x="8907915" y="493734"/>
                  </a:cubicBezTo>
                  <a:cubicBezTo>
                    <a:pt x="9198520" y="560383"/>
                    <a:pt x="9210706" y="19493"/>
                    <a:pt x="9247034" y="0"/>
                  </a:cubicBezTo>
                  <a:cubicBezTo>
                    <a:pt x="9262074" y="18196"/>
                    <a:pt x="9247139" y="3947410"/>
                    <a:pt x="9253046" y="3940026"/>
                  </a:cubicBezTo>
                </a:path>
              </a:pathLst>
            </a:custGeom>
            <a:solidFill>
              <a:srgbClr val="43465e"/>
            </a:solidFill>
            <a:ln w="10152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12" name="CustomShape 111"/>
            <p:cNvSpPr/>
            <p:nvPr/>
          </p:nvSpPr>
          <p:spPr>
            <a:xfrm>
              <a:off x="920520" y="908280"/>
              <a:ext cx="10089000" cy="1380600"/>
            </a:xfrm>
            <a:custGeom>
              <a:avLst/>
              <a:gdLst>
                <a:gd name="textAreaLeft" fmla="*/ 0 w 10089000"/>
                <a:gd name="textAreaRight" fmla="*/ 10089360 w 10089000"/>
                <a:gd name="textAreaTop" fmla="*/ 0 h 1380600"/>
                <a:gd name="textAreaBottom" fmla="*/ 1380960 h 1380600"/>
              </a:gdLst>
              <a:ahLst/>
              <a:rect l="textAreaLeft" t="textAreaTop" r="textAreaRight" b="textAreaBottom"/>
              <a:pathLst>
                <a:path w="9271569" h="2321274">
                  <a:moveTo>
                    <a:pt x="0" y="2309286"/>
                  </a:moveTo>
                  <a:cubicBezTo>
                    <a:pt x="173665" y="2167518"/>
                    <a:pt x="347331" y="2025751"/>
                    <a:pt x="478466" y="1958412"/>
                  </a:cubicBezTo>
                  <a:cubicBezTo>
                    <a:pt x="609601" y="1891073"/>
                    <a:pt x="673396" y="1925087"/>
                    <a:pt x="786810" y="1905249"/>
                  </a:cubicBezTo>
                  <a:cubicBezTo>
                    <a:pt x="900224" y="1885411"/>
                    <a:pt x="1022082" y="1880315"/>
                    <a:pt x="1158949" y="1839385"/>
                  </a:cubicBezTo>
                  <a:cubicBezTo>
                    <a:pt x="1295816" y="1798455"/>
                    <a:pt x="1489714" y="1644456"/>
                    <a:pt x="1608013" y="1659667"/>
                  </a:cubicBezTo>
                  <a:cubicBezTo>
                    <a:pt x="1726312" y="1674878"/>
                    <a:pt x="1782327" y="1841876"/>
                    <a:pt x="1868743" y="1930653"/>
                  </a:cubicBezTo>
                  <a:cubicBezTo>
                    <a:pt x="1955159" y="2019430"/>
                    <a:pt x="2030388" y="2127450"/>
                    <a:pt x="2126512" y="2192328"/>
                  </a:cubicBezTo>
                  <a:cubicBezTo>
                    <a:pt x="2222636" y="2257206"/>
                    <a:pt x="2262963" y="2332324"/>
                    <a:pt x="2445489" y="2319919"/>
                  </a:cubicBezTo>
                  <a:cubicBezTo>
                    <a:pt x="2628015" y="2307514"/>
                    <a:pt x="2899145" y="2238402"/>
                    <a:pt x="3221666" y="2117900"/>
                  </a:cubicBezTo>
                  <a:cubicBezTo>
                    <a:pt x="3544187" y="1997398"/>
                    <a:pt x="4097079" y="1703230"/>
                    <a:pt x="4380614" y="1596905"/>
                  </a:cubicBezTo>
                  <a:cubicBezTo>
                    <a:pt x="4664149" y="1490579"/>
                    <a:pt x="4727945" y="1506528"/>
                    <a:pt x="4922875" y="1479947"/>
                  </a:cubicBezTo>
                  <a:cubicBezTo>
                    <a:pt x="5117805" y="1453365"/>
                    <a:pt x="5349010" y="1487256"/>
                    <a:pt x="5550196" y="1437416"/>
                  </a:cubicBezTo>
                  <a:cubicBezTo>
                    <a:pt x="5751382" y="1387577"/>
                    <a:pt x="5976206" y="1288145"/>
                    <a:pt x="6129993" y="1180910"/>
                  </a:cubicBezTo>
                  <a:cubicBezTo>
                    <a:pt x="6283780" y="1073675"/>
                    <a:pt x="6309052" y="866439"/>
                    <a:pt x="6472917" y="794004"/>
                  </a:cubicBezTo>
                  <a:cubicBezTo>
                    <a:pt x="6636782" y="721569"/>
                    <a:pt x="6930271" y="768427"/>
                    <a:pt x="7113182" y="746300"/>
                  </a:cubicBezTo>
                  <a:cubicBezTo>
                    <a:pt x="7296093" y="724173"/>
                    <a:pt x="7398489" y="719719"/>
                    <a:pt x="7570382" y="661240"/>
                  </a:cubicBezTo>
                  <a:cubicBezTo>
                    <a:pt x="7742275" y="602761"/>
                    <a:pt x="8001001" y="468082"/>
                    <a:pt x="8144540" y="395426"/>
                  </a:cubicBezTo>
                  <a:cubicBezTo>
                    <a:pt x="8288079" y="322770"/>
                    <a:pt x="8337698" y="248342"/>
                    <a:pt x="8431619" y="225305"/>
                  </a:cubicBezTo>
                  <a:cubicBezTo>
                    <a:pt x="8525540" y="202268"/>
                    <a:pt x="8628322" y="212901"/>
                    <a:pt x="8708066" y="257203"/>
                  </a:cubicBezTo>
                  <a:cubicBezTo>
                    <a:pt x="8787810" y="301505"/>
                    <a:pt x="8855149" y="452133"/>
                    <a:pt x="8910084" y="491119"/>
                  </a:cubicBezTo>
                  <a:cubicBezTo>
                    <a:pt x="9162982" y="626926"/>
                    <a:pt x="9159827" y="199306"/>
                    <a:pt x="9271569" y="0"/>
                  </a:cubicBezTo>
                </a:path>
              </a:pathLst>
            </a:custGeom>
            <a:noFill/>
            <a:ln w="101520">
              <a:solidFill>
                <a:srgbClr val="282b3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713" name="CustomShape 112"/>
          <p:cNvSpPr/>
          <p:nvPr/>
        </p:nvSpPr>
        <p:spPr>
          <a:xfrm>
            <a:off x="781920" y="366480"/>
            <a:ext cx="1083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Oil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4" name="CustomShape 113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5" name="CustomShape 114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6" name="CustomShape 115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7" name="CustomShape 116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8" name="CustomShape 117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9" name="CustomShape 118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0" name="CustomShape 119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21" name="Picture 9" descr=""/>
          <p:cNvPicPr/>
          <p:nvPr/>
        </p:nvPicPr>
        <p:blipFill>
          <a:blip r:embed="rId1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2" name="CustomShape 120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 and UNCTAD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3" name="CustomShape 121"/>
          <p:cNvSpPr/>
          <p:nvPr/>
        </p:nvSpPr>
        <p:spPr>
          <a:xfrm>
            <a:off x="10031760" y="451440"/>
            <a:ext cx="111348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43465e"/>
                </a:solidFill>
                <a:effectLst/>
                <a:uFillTx/>
                <a:latin typeface="Rubik Light"/>
                <a:ea typeface="DejaVu Sans"/>
              </a:rPr>
              <a:t>37,000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4" name="CustomShape 122"/>
          <p:cNvSpPr/>
          <p:nvPr/>
        </p:nvSpPr>
        <p:spPr>
          <a:xfrm>
            <a:off x="811800" y="1499760"/>
            <a:ext cx="110268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43465e"/>
                </a:solidFill>
                <a:effectLst/>
                <a:uFillTx/>
                <a:latin typeface="Rubik Light"/>
                <a:ea typeface="DejaVu Sans"/>
              </a:rPr>
              <a:t>15,000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5" name="CustomShape 123"/>
          <p:cNvSpPr/>
          <p:nvPr/>
        </p:nvSpPr>
        <p:spPr>
          <a:xfrm>
            <a:off x="8854920" y="2828520"/>
            <a:ext cx="1994040" cy="36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SE" sz="1800" strike="noStrike" u="none">
                <a:solidFill>
                  <a:srgbClr val="8697b1"/>
                </a:solidFill>
                <a:effectLst/>
                <a:uFillTx/>
                <a:latin typeface="Rubik Light"/>
                <a:ea typeface="DejaVu Sans"/>
              </a:rPr>
              <a:t>Thousand Tonnes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6" name="CustomShape 124"/>
          <p:cNvSpPr/>
          <p:nvPr/>
        </p:nvSpPr>
        <p:spPr>
          <a:xfrm>
            <a:off x="879120" y="2425680"/>
            <a:ext cx="45763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d3dee2"/>
                </a:solidFill>
                <a:effectLst/>
                <a:uFillTx/>
                <a:latin typeface="Rubik Light"/>
                <a:ea typeface="DejaVu Sans"/>
              </a:rPr>
              <a:t>Transported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727" name="Group 125"/>
          <p:cNvGrpSpPr/>
          <p:nvPr/>
        </p:nvGrpSpPr>
        <p:grpSpPr>
          <a:xfrm>
            <a:off x="915120" y="3252600"/>
            <a:ext cx="10068840" cy="88920"/>
            <a:chOff x="915120" y="3252600"/>
            <a:chExt cx="10068840" cy="88920"/>
          </a:xfrm>
        </p:grpSpPr>
        <p:sp>
          <p:nvSpPr>
            <p:cNvPr id="728" name="CustomShape 126"/>
            <p:cNvSpPr/>
            <p:nvPr/>
          </p:nvSpPr>
          <p:spPr>
            <a:xfrm rot="16200000">
              <a:off x="888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29" name="CustomShape 127"/>
            <p:cNvSpPr/>
            <p:nvPr/>
          </p:nvSpPr>
          <p:spPr>
            <a:xfrm rot="16200000">
              <a:off x="47307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30" name="CustomShape 128"/>
            <p:cNvSpPr/>
            <p:nvPr/>
          </p:nvSpPr>
          <p:spPr>
            <a:xfrm rot="16200000">
              <a:off x="856548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31" name="CustomShape 129"/>
            <p:cNvSpPr/>
            <p:nvPr/>
          </p:nvSpPr>
          <p:spPr>
            <a:xfrm rot="16200000">
              <a:off x="10929960" y="330552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32" name="CustomShape 130"/>
            <p:cNvSpPr/>
            <p:nvPr/>
          </p:nvSpPr>
          <p:spPr>
            <a:xfrm>
              <a:off x="915120" y="3252600"/>
              <a:ext cx="10068840" cy="6120"/>
            </a:xfrm>
            <a:custGeom>
              <a:avLst/>
              <a:gdLst>
                <a:gd name="textAreaLeft" fmla="*/ 0 w 10068840"/>
                <a:gd name="textAreaRight" fmla="*/ 10069200 w 10068840"/>
                <a:gd name="textAreaTop" fmla="*/ 0 h 6120"/>
                <a:gd name="textAreaBottom" fmla="*/ 6480 h 612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38520" bIns="-385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733" name="CustomShape 131"/>
          <p:cNvSpPr/>
          <p:nvPr/>
        </p:nvSpPr>
        <p:spPr>
          <a:xfrm>
            <a:off x="914400" y="448560"/>
            <a:ext cx="10140120" cy="55616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4" name="CustomShape 132"/>
          <p:cNvSpPr/>
          <p:nvPr/>
        </p:nvSpPr>
        <p:spPr>
          <a:xfrm>
            <a:off x="925920" y="4305600"/>
            <a:ext cx="10081440" cy="1704600"/>
          </a:xfrm>
          <a:custGeom>
            <a:avLst/>
            <a:gdLst>
              <a:gd name="textAreaLeft" fmla="*/ 0 w 10081440"/>
              <a:gd name="textAreaRight" fmla="*/ 10081800 w 10081440"/>
              <a:gd name="textAreaTop" fmla="*/ 0 h 1704600"/>
              <a:gd name="textAreaBottom" fmla="*/ 1704960 h 1704600"/>
            </a:gdLst>
            <a:ahLst/>
            <a:rect l="textAreaLeft" t="textAreaTop" r="textAreaRight" b="textAreaBottom"/>
            <a:pathLst>
              <a:path w="10082078" h="3109493">
                <a:moveTo>
                  <a:pt x="16917" y="3099499"/>
                </a:moveTo>
                <a:cubicBezTo>
                  <a:pt x="12156" y="1876728"/>
                  <a:pt x="-6895" y="596805"/>
                  <a:pt x="2630" y="13398"/>
                </a:cubicBezTo>
                <a:cubicBezTo>
                  <a:pt x="526505" y="-12796"/>
                  <a:pt x="655092" y="6255"/>
                  <a:pt x="1045617" y="13398"/>
                </a:cubicBezTo>
                <a:cubicBezTo>
                  <a:pt x="1850479" y="177704"/>
                  <a:pt x="2324349" y="1058767"/>
                  <a:pt x="2945855" y="1342136"/>
                </a:cubicBezTo>
                <a:cubicBezTo>
                  <a:pt x="3567361" y="1625505"/>
                  <a:pt x="4148386" y="1535017"/>
                  <a:pt x="4774655" y="1713611"/>
                </a:cubicBezTo>
                <a:cubicBezTo>
                  <a:pt x="5400924" y="1892205"/>
                  <a:pt x="6062911" y="2220817"/>
                  <a:pt x="6703467" y="2413698"/>
                </a:cubicBezTo>
                <a:cubicBezTo>
                  <a:pt x="7344023" y="2606579"/>
                  <a:pt x="8055037" y="2782782"/>
                  <a:pt x="8617992" y="2870898"/>
                </a:cubicBezTo>
                <a:cubicBezTo>
                  <a:pt x="9180947" y="2959014"/>
                  <a:pt x="9913673" y="2936259"/>
                  <a:pt x="10081199" y="2942396"/>
                </a:cubicBezTo>
                <a:cubicBezTo>
                  <a:pt x="10082766" y="3013357"/>
                  <a:pt x="10080424" y="3025441"/>
                  <a:pt x="10082078" y="3109493"/>
                </a:cubicBezTo>
              </a:path>
            </a:pathLst>
          </a:custGeom>
          <a:solidFill>
            <a:srgbClr val="fd8f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5" name="CustomShape 133"/>
          <p:cNvSpPr/>
          <p:nvPr/>
        </p:nvSpPr>
        <p:spPr>
          <a:xfrm>
            <a:off x="2874600" y="3398040"/>
            <a:ext cx="52070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8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Number of Spills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6" name="CustomShape 134"/>
          <p:cNvSpPr/>
          <p:nvPr/>
        </p:nvSpPr>
        <p:spPr>
          <a:xfrm>
            <a:off x="13417920" y="6023160"/>
            <a:ext cx="183960" cy="36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7" name="CustomShape 135"/>
          <p:cNvSpPr/>
          <p:nvPr/>
        </p:nvSpPr>
        <p:spPr>
          <a:xfrm>
            <a:off x="823680" y="6059520"/>
            <a:ext cx="8118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1970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8" name="CustomShape 136"/>
          <p:cNvSpPr/>
          <p:nvPr/>
        </p:nvSpPr>
        <p:spPr>
          <a:xfrm>
            <a:off x="4361040" y="6059520"/>
            <a:ext cx="83772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9" name="CustomShape 137"/>
          <p:cNvSpPr/>
          <p:nvPr/>
        </p:nvSpPr>
        <p:spPr>
          <a:xfrm>
            <a:off x="8182440" y="6059520"/>
            <a:ext cx="8481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0" name="CustomShape 138"/>
          <p:cNvSpPr/>
          <p:nvPr/>
        </p:nvSpPr>
        <p:spPr>
          <a:xfrm>
            <a:off x="10438560" y="6059520"/>
            <a:ext cx="88020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2022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741" name="Group 139"/>
          <p:cNvGrpSpPr/>
          <p:nvPr/>
        </p:nvGrpSpPr>
        <p:grpSpPr>
          <a:xfrm>
            <a:off x="919080" y="6003000"/>
            <a:ext cx="10078560" cy="75600"/>
            <a:chOff x="919080" y="6003000"/>
            <a:chExt cx="10078560" cy="75600"/>
          </a:xfrm>
        </p:grpSpPr>
        <p:sp>
          <p:nvSpPr>
            <p:cNvPr id="742" name="CustomShape 140"/>
            <p:cNvSpPr/>
            <p:nvPr/>
          </p:nvSpPr>
          <p:spPr>
            <a:xfrm rot="16200000">
              <a:off x="9331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3" name="CustomShape 141"/>
            <p:cNvSpPr/>
            <p:nvPr/>
          </p:nvSpPr>
          <p:spPr>
            <a:xfrm rot="16200000">
              <a:off x="473076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4" name="CustomShape 142"/>
            <p:cNvSpPr/>
            <p:nvPr/>
          </p:nvSpPr>
          <p:spPr>
            <a:xfrm rot="16200000">
              <a:off x="85654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5" name="CustomShape 143"/>
            <p:cNvSpPr/>
            <p:nvPr/>
          </p:nvSpPr>
          <p:spPr>
            <a:xfrm rot="16200000">
              <a:off x="108378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6" name="CustomShape 144"/>
            <p:cNvSpPr/>
            <p:nvPr/>
          </p:nvSpPr>
          <p:spPr>
            <a:xfrm>
              <a:off x="919080" y="6003000"/>
              <a:ext cx="10078560" cy="360"/>
            </a:xfrm>
            <a:custGeom>
              <a:avLst/>
              <a:gdLst>
                <a:gd name="textAreaLeft" fmla="*/ 0 w 10078560"/>
                <a:gd name="textAreaRight" fmla="*/ 10078920 w 1007856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747" name="Group 145"/>
          <p:cNvGrpSpPr/>
          <p:nvPr/>
        </p:nvGrpSpPr>
        <p:grpSpPr>
          <a:xfrm>
            <a:off x="919080" y="4308120"/>
            <a:ext cx="10482120" cy="1887120"/>
            <a:chOff x="919080" y="4308120"/>
            <a:chExt cx="10482120" cy="1887120"/>
          </a:xfrm>
        </p:grpSpPr>
        <p:sp>
          <p:nvSpPr>
            <p:cNvPr id="748" name="CustomShape 146"/>
            <p:cNvSpPr/>
            <p:nvPr/>
          </p:nvSpPr>
          <p:spPr>
            <a:xfrm rot="5575800">
              <a:off x="10892880" y="5688720"/>
              <a:ext cx="531000" cy="458640"/>
            </a:xfrm>
            <a:prstGeom prst="triangle">
              <a:avLst>
                <a:gd name="adj" fmla="val 50000"/>
              </a:avLst>
            </a:prstGeom>
            <a:solidFill>
              <a:srgbClr val="d83b4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9" name="CustomShape 147"/>
            <p:cNvSpPr/>
            <p:nvPr/>
          </p:nvSpPr>
          <p:spPr>
            <a:xfrm>
              <a:off x="919080" y="4308120"/>
              <a:ext cx="10077840" cy="1611360"/>
            </a:xfrm>
            <a:custGeom>
              <a:avLst/>
              <a:gdLst>
                <a:gd name="textAreaLeft" fmla="*/ 0 w 10077840"/>
                <a:gd name="textAreaRight" fmla="*/ 10078200 w 10077840"/>
                <a:gd name="textAreaTop" fmla="*/ 0 h 1611360"/>
                <a:gd name="textAreaBottom" fmla="*/ 1611720 h 1611360"/>
              </a:gdLst>
              <a:ahLst/>
              <a:rect l="textAreaLeft" t="textAreaTop" r="textAreaRight" b="textAreaBottom"/>
              <a:pathLst>
                <a:path w="10078569" h="2939823">
                  <a:moveTo>
                    <a:pt x="0" y="10825"/>
                  </a:moveTo>
                  <a:cubicBezTo>
                    <a:pt x="565126" y="-1540"/>
                    <a:pt x="783090" y="-5537"/>
                    <a:pt x="1042987" y="10825"/>
                  </a:cubicBezTo>
                  <a:cubicBezTo>
                    <a:pt x="1620968" y="59888"/>
                    <a:pt x="2321719" y="1056194"/>
                    <a:pt x="2943225" y="1339563"/>
                  </a:cubicBezTo>
                  <a:cubicBezTo>
                    <a:pt x="3564731" y="1622932"/>
                    <a:pt x="4145756" y="1532444"/>
                    <a:pt x="4772025" y="1711038"/>
                  </a:cubicBezTo>
                  <a:cubicBezTo>
                    <a:pt x="5398294" y="1889632"/>
                    <a:pt x="6060281" y="2218244"/>
                    <a:pt x="6700837" y="2411125"/>
                  </a:cubicBezTo>
                  <a:cubicBezTo>
                    <a:pt x="7341393" y="2604006"/>
                    <a:pt x="8052407" y="2780209"/>
                    <a:pt x="8615362" y="2868325"/>
                  </a:cubicBezTo>
                  <a:cubicBezTo>
                    <a:pt x="9178317" y="2956441"/>
                    <a:pt x="9911043" y="2933686"/>
                    <a:pt x="10078569" y="2939823"/>
                  </a:cubicBezTo>
                </a:path>
              </a:pathLst>
            </a:custGeom>
            <a:noFill/>
            <a:ln w="101520">
              <a:solidFill>
                <a:srgbClr val="d83b4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0" name="Picture 1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13312080" y="-1631160"/>
            <a:ext cx="11028240" cy="8276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1" name="CustomShape 1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2" name="CustomShape 2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3" name="CustomShape 3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4" name="CustomShape 4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5" name="CustomShape 5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6" name="CustomShape 6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7" name="CustomShape 7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58" name="Picture 9" descr=""/>
          <p:cNvPicPr/>
          <p:nvPr/>
        </p:nvPicPr>
        <p:blipFill>
          <a:blip r:embed="rId2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9" name="CustomShape 8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760" name="Group 9"/>
          <p:cNvGrpSpPr/>
          <p:nvPr/>
        </p:nvGrpSpPr>
        <p:grpSpPr>
          <a:xfrm>
            <a:off x="497880" y="1373040"/>
            <a:ext cx="10721160" cy="5142960"/>
            <a:chOff x="497880" y="1373040"/>
            <a:chExt cx="10721160" cy="5142960"/>
          </a:xfrm>
        </p:grpSpPr>
        <p:grpSp>
          <p:nvGrpSpPr>
            <p:cNvPr id="761" name="Group 10"/>
            <p:cNvGrpSpPr/>
            <p:nvPr/>
          </p:nvGrpSpPr>
          <p:grpSpPr>
            <a:xfrm>
              <a:off x="497880" y="1373040"/>
              <a:ext cx="10643040" cy="4649400"/>
              <a:chOff x="497880" y="1373040"/>
              <a:chExt cx="10643040" cy="4649400"/>
            </a:xfrm>
          </p:grpSpPr>
          <p:grpSp>
            <p:nvGrpSpPr>
              <p:cNvPr id="762" name="Group 11"/>
              <p:cNvGrpSpPr/>
              <p:nvPr/>
            </p:nvGrpSpPr>
            <p:grpSpPr>
              <a:xfrm>
                <a:off x="497880" y="1373040"/>
                <a:ext cx="10643040" cy="4649400"/>
                <a:chOff x="497880" y="1373040"/>
                <a:chExt cx="10643040" cy="4649400"/>
              </a:xfrm>
            </p:grpSpPr>
            <p:sp>
              <p:nvSpPr>
                <p:cNvPr id="763" name="CustomShape 12"/>
                <p:cNvSpPr/>
                <p:nvPr/>
              </p:nvSpPr>
              <p:spPr>
                <a:xfrm>
                  <a:off x="911160" y="1373040"/>
                  <a:ext cx="9951840" cy="4649400"/>
                </a:xfrm>
                <a:custGeom>
                  <a:avLst/>
                  <a:gdLst>
                    <a:gd name="textAreaLeft" fmla="*/ 0 w 9951840"/>
                    <a:gd name="textAreaRight" fmla="*/ 9952200 w 9951840"/>
                    <a:gd name="textAreaTop" fmla="*/ 0 h 4649400"/>
                    <a:gd name="textAreaBottom" fmla="*/ 4649760 h 4649400"/>
                  </a:gdLst>
                  <a:ahLst/>
                  <a:rect l="textAreaLeft" t="textAreaTop" r="textAreaRight" b="textAreaBottom"/>
                  <a:pathLst>
                    <a:path w="10312541" h="3117778">
                      <a:moveTo>
                        <a:pt x="16917" y="3099499"/>
                      </a:moveTo>
                      <a:cubicBezTo>
                        <a:pt x="12156" y="1876728"/>
                        <a:pt x="-6895" y="596805"/>
                        <a:pt x="2630" y="13398"/>
                      </a:cubicBezTo>
                      <a:cubicBezTo>
                        <a:pt x="526505" y="-12796"/>
                        <a:pt x="655092" y="6255"/>
                        <a:pt x="1045617" y="13398"/>
                      </a:cubicBezTo>
                      <a:cubicBezTo>
                        <a:pt x="1850479" y="177704"/>
                        <a:pt x="2324349" y="1058767"/>
                        <a:pt x="2945855" y="1342136"/>
                      </a:cubicBezTo>
                      <a:cubicBezTo>
                        <a:pt x="3567361" y="1625505"/>
                        <a:pt x="4148386" y="1535017"/>
                        <a:pt x="4774655" y="1713611"/>
                      </a:cubicBezTo>
                      <a:cubicBezTo>
                        <a:pt x="5400924" y="1892205"/>
                        <a:pt x="6062911" y="2220817"/>
                        <a:pt x="6703467" y="2413698"/>
                      </a:cubicBezTo>
                      <a:cubicBezTo>
                        <a:pt x="7344023" y="2606579"/>
                        <a:pt x="8157701" y="2792814"/>
                        <a:pt x="8617992" y="2870898"/>
                      </a:cubicBezTo>
                      <a:cubicBezTo>
                        <a:pt x="9078283" y="2948982"/>
                        <a:pt x="9221342" y="2870286"/>
                        <a:pt x="9465210" y="2882202"/>
                      </a:cubicBezTo>
                      <a:cubicBezTo>
                        <a:pt x="9709078" y="2894118"/>
                        <a:pt x="10191780" y="2773335"/>
                        <a:pt x="10311663" y="2801551"/>
                      </a:cubicBezTo>
                      <a:cubicBezTo>
                        <a:pt x="10313230" y="2872512"/>
                        <a:pt x="10310887" y="3033726"/>
                        <a:pt x="10312541" y="3117778"/>
                      </a:cubicBezTo>
                    </a:path>
                  </a:pathLst>
                </a:custGeom>
                <a:solidFill>
                  <a:srgbClr val="fd8f8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764" name="CustomShape 13"/>
                <p:cNvSpPr/>
                <p:nvPr/>
              </p:nvSpPr>
              <p:spPr>
                <a:xfrm>
                  <a:off x="497880" y="142920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79</a:t>
                  </a:r>
                  <a:endParaRPr b="0" lang="en-US" sz="54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1970s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765" name="CustomShape 14"/>
                <p:cNvSpPr/>
                <p:nvPr/>
              </p:nvSpPr>
              <p:spPr>
                <a:xfrm>
                  <a:off x="8898840" y="397368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7.4</a:t>
                  </a:r>
                  <a:r>
                    <a:rPr b="0" lang="en-SE" sz="32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 </a:t>
                  </a:r>
                  <a:endParaRPr b="0" lang="en-US" sz="32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2020-24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  <p:sp>
            <p:nvSpPr>
              <p:cNvPr id="766" name="CustomShape 15"/>
              <p:cNvSpPr/>
              <p:nvPr/>
            </p:nvSpPr>
            <p:spPr>
              <a:xfrm>
                <a:off x="904680" y="1380240"/>
                <a:ext cx="9874440" cy="4277880"/>
              </a:xfrm>
              <a:custGeom>
                <a:avLst/>
                <a:gdLst>
                  <a:gd name="textAreaLeft" fmla="*/ 0 w 9874440"/>
                  <a:gd name="textAreaRight" fmla="*/ 9874800 w 9874440"/>
                  <a:gd name="textAreaTop" fmla="*/ 0 h 4277880"/>
                  <a:gd name="textAreaBottom" fmla="*/ 4278240 h 4277880"/>
                </a:gdLst>
                <a:ahLst/>
                <a:rect l="textAreaLeft" t="textAreaTop" r="textAreaRight" b="textAreaBottom"/>
                <a:pathLst>
                  <a:path w="10232211" h="2868632">
                    <a:moveTo>
                      <a:pt x="0" y="10825"/>
                    </a:moveTo>
                    <a:cubicBezTo>
                      <a:pt x="565126" y="-1540"/>
                      <a:pt x="783090" y="-5537"/>
                      <a:pt x="1042987" y="10825"/>
                    </a:cubicBezTo>
                    <a:cubicBezTo>
                      <a:pt x="1620968" y="59888"/>
                      <a:pt x="2321719" y="1056194"/>
                      <a:pt x="2943225" y="1339563"/>
                    </a:cubicBezTo>
                    <a:cubicBezTo>
                      <a:pt x="3564731" y="1622932"/>
                      <a:pt x="4145756" y="1532444"/>
                      <a:pt x="4772025" y="1711038"/>
                    </a:cubicBezTo>
                    <a:cubicBezTo>
                      <a:pt x="5398294" y="1889632"/>
                      <a:pt x="6060281" y="2218244"/>
                      <a:pt x="6700837" y="2411125"/>
                    </a:cubicBezTo>
                    <a:cubicBezTo>
                      <a:pt x="7341393" y="2604006"/>
                      <a:pt x="8052407" y="2780209"/>
                      <a:pt x="8615362" y="2868325"/>
                    </a:cubicBezTo>
                    <a:cubicBezTo>
                      <a:pt x="9562423" y="2873591"/>
                      <a:pt x="10064685" y="2809410"/>
                      <a:pt x="10232211" y="2815547"/>
                    </a:cubicBezTo>
                  </a:path>
                </a:pathLst>
              </a:custGeom>
              <a:noFill/>
              <a:ln w="101520">
                <a:solidFill>
                  <a:srgbClr val="d83b4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sp>
          <p:nvSpPr>
            <p:cNvPr id="767" name="CustomShape 16"/>
            <p:cNvSpPr/>
            <p:nvPr/>
          </p:nvSpPr>
          <p:spPr>
            <a:xfrm>
              <a:off x="798120" y="6059520"/>
              <a:ext cx="811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1970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68" name="CustomShape 17"/>
            <p:cNvSpPr/>
            <p:nvPr/>
          </p:nvSpPr>
          <p:spPr>
            <a:xfrm>
              <a:off x="4211640" y="6059520"/>
              <a:ext cx="8377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69" name="CustomShape 18"/>
            <p:cNvSpPr/>
            <p:nvPr/>
          </p:nvSpPr>
          <p:spPr>
            <a:xfrm>
              <a:off x="7899480" y="605952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0" name="CustomShape 19"/>
            <p:cNvSpPr/>
            <p:nvPr/>
          </p:nvSpPr>
          <p:spPr>
            <a:xfrm>
              <a:off x="10245600" y="6059520"/>
              <a:ext cx="887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1" name="CustomShape 20"/>
            <p:cNvSpPr/>
            <p:nvPr/>
          </p:nvSpPr>
          <p:spPr>
            <a:xfrm rot="16200000">
              <a:off x="9169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2" name="CustomShape 21"/>
            <p:cNvSpPr/>
            <p:nvPr/>
          </p:nvSpPr>
          <p:spPr>
            <a:xfrm rot="16200000">
              <a:off x="45817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3" name="CustomShape 22"/>
            <p:cNvSpPr/>
            <p:nvPr/>
          </p:nvSpPr>
          <p:spPr>
            <a:xfrm rot="16200000">
              <a:off x="82828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4" name="CustomShape 23"/>
            <p:cNvSpPr/>
            <p:nvPr/>
          </p:nvSpPr>
          <p:spPr>
            <a:xfrm rot="16200000">
              <a:off x="108000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5" name="CustomShape 24"/>
            <p:cNvSpPr/>
            <p:nvPr/>
          </p:nvSpPr>
          <p:spPr>
            <a:xfrm>
              <a:off x="904680" y="6003000"/>
              <a:ext cx="9943920" cy="360"/>
            </a:xfrm>
            <a:custGeom>
              <a:avLst/>
              <a:gdLst>
                <a:gd name="textAreaLeft" fmla="*/ 0 w 9943920"/>
                <a:gd name="textAreaRight" fmla="*/ 9944280 w 994392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6" name="CustomShape 25"/>
            <p:cNvSpPr/>
            <p:nvPr/>
          </p:nvSpPr>
          <p:spPr>
            <a:xfrm rot="5569800">
              <a:off x="10719360" y="5375880"/>
              <a:ext cx="531000" cy="442440"/>
            </a:xfrm>
            <a:prstGeom prst="triangle">
              <a:avLst>
                <a:gd name="adj" fmla="val 50000"/>
              </a:avLst>
            </a:prstGeom>
            <a:solidFill>
              <a:srgbClr val="d83b4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77" name="CustomShape 26"/>
            <p:cNvSpPr/>
            <p:nvPr/>
          </p:nvSpPr>
          <p:spPr>
            <a:xfrm>
              <a:off x="949680" y="5509440"/>
              <a:ext cx="586548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ffccc4"/>
                  </a:solidFill>
                  <a:effectLst/>
                  <a:uFillTx/>
                  <a:latin typeface="Rubik Light"/>
                  <a:ea typeface="DejaVu Sans"/>
                </a:rPr>
                <a:t>Average annual number of spills of period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778" name="CustomShape 27"/>
          <p:cNvSpPr/>
          <p:nvPr/>
        </p:nvSpPr>
        <p:spPr>
          <a:xfrm>
            <a:off x="781920" y="366480"/>
            <a:ext cx="8339040" cy="80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7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Oil Tanker Spills</a:t>
            </a: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 per Year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9" name="Group 1"/>
          <p:cNvGrpSpPr/>
          <p:nvPr/>
        </p:nvGrpSpPr>
        <p:grpSpPr>
          <a:xfrm>
            <a:off x="497880" y="1373040"/>
            <a:ext cx="10721160" cy="5142960"/>
            <a:chOff x="497880" y="1373040"/>
            <a:chExt cx="10721160" cy="5142960"/>
          </a:xfrm>
        </p:grpSpPr>
        <p:grpSp>
          <p:nvGrpSpPr>
            <p:cNvPr id="780" name="Group 2"/>
            <p:cNvGrpSpPr/>
            <p:nvPr/>
          </p:nvGrpSpPr>
          <p:grpSpPr>
            <a:xfrm>
              <a:off x="497880" y="1373040"/>
              <a:ext cx="10643040" cy="4649400"/>
              <a:chOff x="497880" y="1373040"/>
              <a:chExt cx="10643040" cy="4649400"/>
            </a:xfrm>
          </p:grpSpPr>
          <p:grpSp>
            <p:nvGrpSpPr>
              <p:cNvPr id="781" name="Group 3"/>
              <p:cNvGrpSpPr/>
              <p:nvPr/>
            </p:nvGrpSpPr>
            <p:grpSpPr>
              <a:xfrm>
                <a:off x="497880" y="1373040"/>
                <a:ext cx="10643040" cy="4649400"/>
                <a:chOff x="497880" y="1373040"/>
                <a:chExt cx="10643040" cy="4649400"/>
              </a:xfrm>
            </p:grpSpPr>
            <p:sp>
              <p:nvSpPr>
                <p:cNvPr id="782" name="CustomShape 4"/>
                <p:cNvSpPr/>
                <p:nvPr/>
              </p:nvSpPr>
              <p:spPr>
                <a:xfrm>
                  <a:off x="911160" y="1373040"/>
                  <a:ext cx="9951840" cy="4649400"/>
                </a:xfrm>
                <a:custGeom>
                  <a:avLst/>
                  <a:gdLst>
                    <a:gd name="textAreaLeft" fmla="*/ 0 w 9951840"/>
                    <a:gd name="textAreaRight" fmla="*/ 9952200 w 9951840"/>
                    <a:gd name="textAreaTop" fmla="*/ 0 h 4649400"/>
                    <a:gd name="textAreaBottom" fmla="*/ 4649760 h 4649400"/>
                  </a:gdLst>
                  <a:ahLst/>
                  <a:rect l="textAreaLeft" t="textAreaTop" r="textAreaRight" b="textAreaBottom"/>
                  <a:pathLst>
                    <a:path w="10312541" h="3117778">
                      <a:moveTo>
                        <a:pt x="16917" y="3099499"/>
                      </a:moveTo>
                      <a:cubicBezTo>
                        <a:pt x="12156" y="1876728"/>
                        <a:pt x="-6895" y="596805"/>
                        <a:pt x="2630" y="13398"/>
                      </a:cubicBezTo>
                      <a:cubicBezTo>
                        <a:pt x="526505" y="-12796"/>
                        <a:pt x="655092" y="6255"/>
                        <a:pt x="1045617" y="13398"/>
                      </a:cubicBezTo>
                      <a:cubicBezTo>
                        <a:pt x="1850479" y="177704"/>
                        <a:pt x="2324349" y="1058767"/>
                        <a:pt x="2945855" y="1342136"/>
                      </a:cubicBezTo>
                      <a:cubicBezTo>
                        <a:pt x="3567361" y="1625505"/>
                        <a:pt x="4148386" y="1535017"/>
                        <a:pt x="4774655" y="1713611"/>
                      </a:cubicBezTo>
                      <a:cubicBezTo>
                        <a:pt x="5400924" y="1892205"/>
                        <a:pt x="6062911" y="2220817"/>
                        <a:pt x="6703467" y="2413698"/>
                      </a:cubicBezTo>
                      <a:cubicBezTo>
                        <a:pt x="7344023" y="2606579"/>
                        <a:pt x="8157701" y="2792814"/>
                        <a:pt x="8617992" y="2870898"/>
                      </a:cubicBezTo>
                      <a:cubicBezTo>
                        <a:pt x="9078283" y="2948982"/>
                        <a:pt x="9221342" y="2870286"/>
                        <a:pt x="9465210" y="2882202"/>
                      </a:cubicBezTo>
                      <a:cubicBezTo>
                        <a:pt x="9709078" y="2894118"/>
                        <a:pt x="10191780" y="2773335"/>
                        <a:pt x="10311663" y="2801551"/>
                      </a:cubicBezTo>
                      <a:cubicBezTo>
                        <a:pt x="10313230" y="2872512"/>
                        <a:pt x="10310887" y="3033726"/>
                        <a:pt x="10312541" y="3117778"/>
                      </a:cubicBezTo>
                    </a:path>
                  </a:pathLst>
                </a:custGeom>
                <a:solidFill>
                  <a:srgbClr val="fd8f8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783" name="CustomShape 5"/>
                <p:cNvSpPr/>
                <p:nvPr/>
              </p:nvSpPr>
              <p:spPr>
                <a:xfrm>
                  <a:off x="497880" y="142920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79</a:t>
                  </a:r>
                  <a:endParaRPr b="0" lang="en-US" sz="54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1970s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784" name="CustomShape 6"/>
                <p:cNvSpPr/>
                <p:nvPr/>
              </p:nvSpPr>
              <p:spPr>
                <a:xfrm>
                  <a:off x="8898840" y="397368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7.4</a:t>
                  </a:r>
                  <a:r>
                    <a:rPr b="0" lang="en-SE" sz="32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 </a:t>
                  </a:r>
                  <a:endParaRPr b="0" lang="en-US" sz="32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2020-24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  <p:sp>
            <p:nvSpPr>
              <p:cNvPr id="785" name="CustomShape 7"/>
              <p:cNvSpPr/>
              <p:nvPr/>
            </p:nvSpPr>
            <p:spPr>
              <a:xfrm>
                <a:off x="904680" y="1380240"/>
                <a:ext cx="9874440" cy="4277880"/>
              </a:xfrm>
              <a:custGeom>
                <a:avLst/>
                <a:gdLst>
                  <a:gd name="textAreaLeft" fmla="*/ 0 w 9874440"/>
                  <a:gd name="textAreaRight" fmla="*/ 9874800 w 9874440"/>
                  <a:gd name="textAreaTop" fmla="*/ 0 h 4277880"/>
                  <a:gd name="textAreaBottom" fmla="*/ 4278240 h 4277880"/>
                </a:gdLst>
                <a:ahLst/>
                <a:rect l="textAreaLeft" t="textAreaTop" r="textAreaRight" b="textAreaBottom"/>
                <a:pathLst>
                  <a:path w="10232211" h="2868632">
                    <a:moveTo>
                      <a:pt x="0" y="10825"/>
                    </a:moveTo>
                    <a:cubicBezTo>
                      <a:pt x="565126" y="-1540"/>
                      <a:pt x="783090" y="-5537"/>
                      <a:pt x="1042987" y="10825"/>
                    </a:cubicBezTo>
                    <a:cubicBezTo>
                      <a:pt x="1620968" y="59888"/>
                      <a:pt x="2321719" y="1056194"/>
                      <a:pt x="2943225" y="1339563"/>
                    </a:cubicBezTo>
                    <a:cubicBezTo>
                      <a:pt x="3564731" y="1622932"/>
                      <a:pt x="4145756" y="1532444"/>
                      <a:pt x="4772025" y="1711038"/>
                    </a:cubicBezTo>
                    <a:cubicBezTo>
                      <a:pt x="5398294" y="1889632"/>
                      <a:pt x="6060281" y="2218244"/>
                      <a:pt x="6700837" y="2411125"/>
                    </a:cubicBezTo>
                    <a:cubicBezTo>
                      <a:pt x="7341393" y="2604006"/>
                      <a:pt x="8052407" y="2780209"/>
                      <a:pt x="8615362" y="2868325"/>
                    </a:cubicBezTo>
                    <a:cubicBezTo>
                      <a:pt x="9562423" y="2873591"/>
                      <a:pt x="10064685" y="2809410"/>
                      <a:pt x="10232211" y="2815547"/>
                    </a:cubicBezTo>
                  </a:path>
                </a:pathLst>
              </a:custGeom>
              <a:noFill/>
              <a:ln w="101520">
                <a:solidFill>
                  <a:srgbClr val="d83b4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sp>
          <p:nvSpPr>
            <p:cNvPr id="786" name="CustomShape 8"/>
            <p:cNvSpPr/>
            <p:nvPr/>
          </p:nvSpPr>
          <p:spPr>
            <a:xfrm>
              <a:off x="798120" y="6059520"/>
              <a:ext cx="811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1970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87" name="CustomShape 9"/>
            <p:cNvSpPr/>
            <p:nvPr/>
          </p:nvSpPr>
          <p:spPr>
            <a:xfrm>
              <a:off x="4211640" y="6059520"/>
              <a:ext cx="8377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88" name="CustomShape 10"/>
            <p:cNvSpPr/>
            <p:nvPr/>
          </p:nvSpPr>
          <p:spPr>
            <a:xfrm>
              <a:off x="7899480" y="605952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89" name="CustomShape 11"/>
            <p:cNvSpPr/>
            <p:nvPr/>
          </p:nvSpPr>
          <p:spPr>
            <a:xfrm>
              <a:off x="10245600" y="6059520"/>
              <a:ext cx="887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0" name="CustomShape 12"/>
            <p:cNvSpPr/>
            <p:nvPr/>
          </p:nvSpPr>
          <p:spPr>
            <a:xfrm rot="16200000">
              <a:off x="9169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1" name="CustomShape 13"/>
            <p:cNvSpPr/>
            <p:nvPr/>
          </p:nvSpPr>
          <p:spPr>
            <a:xfrm rot="16200000">
              <a:off x="45817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2" name="CustomShape 14"/>
            <p:cNvSpPr/>
            <p:nvPr/>
          </p:nvSpPr>
          <p:spPr>
            <a:xfrm rot="16200000">
              <a:off x="82828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3" name="CustomShape 15"/>
            <p:cNvSpPr/>
            <p:nvPr/>
          </p:nvSpPr>
          <p:spPr>
            <a:xfrm rot="16200000">
              <a:off x="108000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4" name="CustomShape 16"/>
            <p:cNvSpPr/>
            <p:nvPr/>
          </p:nvSpPr>
          <p:spPr>
            <a:xfrm>
              <a:off x="904680" y="6003000"/>
              <a:ext cx="9943920" cy="360"/>
            </a:xfrm>
            <a:custGeom>
              <a:avLst/>
              <a:gdLst>
                <a:gd name="textAreaLeft" fmla="*/ 0 w 9943920"/>
                <a:gd name="textAreaRight" fmla="*/ 9944280 w 994392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5" name="CustomShape 17"/>
            <p:cNvSpPr/>
            <p:nvPr/>
          </p:nvSpPr>
          <p:spPr>
            <a:xfrm rot="5569800">
              <a:off x="10719360" y="5375880"/>
              <a:ext cx="531000" cy="442440"/>
            </a:xfrm>
            <a:prstGeom prst="triangle">
              <a:avLst>
                <a:gd name="adj" fmla="val 50000"/>
              </a:avLst>
            </a:prstGeom>
            <a:solidFill>
              <a:srgbClr val="d83b4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96" name="CustomShape 18"/>
            <p:cNvSpPr/>
            <p:nvPr/>
          </p:nvSpPr>
          <p:spPr>
            <a:xfrm>
              <a:off x="949680" y="5509440"/>
              <a:ext cx="586548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ffccc4"/>
                  </a:solidFill>
                  <a:effectLst/>
                  <a:uFillTx/>
                  <a:latin typeface="Rubik Light"/>
                  <a:ea typeface="DejaVu Sans"/>
                </a:rPr>
                <a:t>Average annual number of spills of period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pic>
        <p:nvPicPr>
          <p:cNvPr id="797" name="Picture 1" descr="A ship in the water&#10;&#10;Description automatically generated"/>
          <p:cNvPicPr/>
          <p:nvPr/>
        </p:nvPicPr>
        <p:blipFill>
          <a:blip r:embed="rId1"/>
          <a:stretch/>
        </p:blipFill>
        <p:spPr>
          <a:xfrm>
            <a:off x="6828120" y="1168920"/>
            <a:ext cx="2462400" cy="253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8" name="CustomShape 19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9" name="CustomShape 20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0" name="CustomShape 21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1" name="CustomShape 22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2" name="CustomShape 23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3" name="CustomShape 24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4" name="CustomShape 25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05" name="Picture 9" descr=""/>
          <p:cNvPicPr/>
          <p:nvPr/>
        </p:nvPicPr>
        <p:blipFill>
          <a:blip r:embed="rId2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06" name="CustomShape 26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07" name="Picture 1401" descr="A ship in the water&#10;&#10;Description automatically generated"/>
          <p:cNvPicPr/>
          <p:nvPr/>
        </p:nvPicPr>
        <p:blipFill>
          <a:blip r:embed="rId3"/>
          <a:stretch/>
        </p:blipFill>
        <p:spPr>
          <a:xfrm>
            <a:off x="4323600" y="1240560"/>
            <a:ext cx="2323440" cy="239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08" name="Picture 1402" descr="A ship in the water&#10;&#10;Description automatically generated"/>
          <p:cNvPicPr/>
          <p:nvPr/>
        </p:nvPicPr>
        <p:blipFill>
          <a:blip r:embed="rId4"/>
          <a:stretch/>
        </p:blipFill>
        <p:spPr>
          <a:xfrm>
            <a:off x="6815880" y="1166040"/>
            <a:ext cx="2474640" cy="252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09" name="CustomShape 27"/>
          <p:cNvSpPr/>
          <p:nvPr/>
        </p:nvSpPr>
        <p:spPr>
          <a:xfrm>
            <a:off x="9261720" y="2026080"/>
            <a:ext cx="2619000" cy="1522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700" strike="noStrike" u="none">
                <a:solidFill>
                  <a:srgbClr val="262626"/>
                </a:solidFill>
                <a:effectLst/>
                <a:uFillTx/>
                <a:latin typeface="Rubik"/>
                <a:ea typeface="DejaVu Sans"/>
              </a:rPr>
              <a:t>Double</a:t>
            </a:r>
            <a:endParaRPr b="0" lang="en-US" sz="4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700" strike="noStrike" u="none">
                <a:solidFill>
                  <a:srgbClr val="262626"/>
                </a:solidFill>
                <a:effectLst/>
                <a:uFillTx/>
                <a:latin typeface="Rubik"/>
                <a:ea typeface="DejaVu Sans"/>
              </a:rPr>
              <a:t>Hulls</a:t>
            </a:r>
            <a:endParaRPr b="0" lang="en-US" sz="4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0" name="CustomShape 28"/>
          <p:cNvSpPr/>
          <p:nvPr/>
        </p:nvSpPr>
        <p:spPr>
          <a:xfrm>
            <a:off x="781920" y="366480"/>
            <a:ext cx="8339040" cy="80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7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Oil Tanker Spills</a:t>
            </a: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 per Year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1" name="Picture 1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13312080" y="-1631160"/>
            <a:ext cx="11028240" cy="8276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12" name="CustomShape 1"/>
          <p:cNvSpPr/>
          <p:nvPr/>
        </p:nvSpPr>
        <p:spPr>
          <a:xfrm>
            <a:off x="11319840" y="122040"/>
            <a:ext cx="869040" cy="640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3" name="CustomShape 2"/>
          <p:cNvSpPr/>
          <p:nvPr/>
        </p:nvSpPr>
        <p:spPr>
          <a:xfrm>
            <a:off x="11747520" y="0"/>
            <a:ext cx="445320" cy="6807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4" name="CustomShape 3"/>
          <p:cNvSpPr/>
          <p:nvPr/>
        </p:nvSpPr>
        <p:spPr>
          <a:xfrm rot="16200000">
            <a:off x="5950440" y="573840"/>
            <a:ext cx="2894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5" name="CustomShape 4"/>
          <p:cNvSpPr/>
          <p:nvPr/>
        </p:nvSpPr>
        <p:spPr>
          <a:xfrm rot="16200000">
            <a:off x="5874480" y="532440"/>
            <a:ext cx="43884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6" name="CustomShape 5"/>
          <p:cNvSpPr/>
          <p:nvPr/>
        </p:nvSpPr>
        <p:spPr>
          <a:xfrm rot="16200000">
            <a:off x="5838840" y="-583920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7" name="CustomShape 6"/>
          <p:cNvSpPr/>
          <p:nvPr/>
        </p:nvSpPr>
        <p:spPr>
          <a:xfrm>
            <a:off x="1003860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gapminder.org/70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8" name="CustomShape 7"/>
          <p:cNvSpPr/>
          <p:nvPr/>
        </p:nvSpPr>
        <p:spPr>
          <a:xfrm>
            <a:off x="7200" y="190440"/>
            <a:ext cx="869040" cy="628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19" name="Picture 9" descr=""/>
          <p:cNvPicPr/>
          <p:nvPr/>
        </p:nvPicPr>
        <p:blipFill>
          <a:blip r:embed="rId2"/>
          <a:stretch/>
        </p:blipFill>
        <p:spPr>
          <a:xfrm>
            <a:off x="1518840" y="-5267520"/>
            <a:ext cx="7771680" cy="2076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20" name="CustomShape 8"/>
          <p:cNvSpPr/>
          <p:nvPr/>
        </p:nvSpPr>
        <p:spPr>
          <a:xfrm>
            <a:off x="47160" y="6617520"/>
            <a:ext cx="2126880" cy="2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Data source: ITOPF</a:t>
            </a:r>
            <a:endParaRPr b="0" lang="en-US" sz="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821" name="Group 9"/>
          <p:cNvGrpSpPr/>
          <p:nvPr/>
        </p:nvGrpSpPr>
        <p:grpSpPr>
          <a:xfrm>
            <a:off x="497880" y="1373040"/>
            <a:ext cx="10721160" cy="5142960"/>
            <a:chOff x="497880" y="1373040"/>
            <a:chExt cx="10721160" cy="5142960"/>
          </a:xfrm>
        </p:grpSpPr>
        <p:grpSp>
          <p:nvGrpSpPr>
            <p:cNvPr id="822" name="Group 10"/>
            <p:cNvGrpSpPr/>
            <p:nvPr/>
          </p:nvGrpSpPr>
          <p:grpSpPr>
            <a:xfrm>
              <a:off x="497880" y="1373040"/>
              <a:ext cx="10643040" cy="4649400"/>
              <a:chOff x="497880" y="1373040"/>
              <a:chExt cx="10643040" cy="4649400"/>
            </a:xfrm>
          </p:grpSpPr>
          <p:grpSp>
            <p:nvGrpSpPr>
              <p:cNvPr id="823" name="Group 11"/>
              <p:cNvGrpSpPr/>
              <p:nvPr/>
            </p:nvGrpSpPr>
            <p:grpSpPr>
              <a:xfrm>
                <a:off x="497880" y="1373040"/>
                <a:ext cx="10643040" cy="4649400"/>
                <a:chOff x="497880" y="1373040"/>
                <a:chExt cx="10643040" cy="4649400"/>
              </a:xfrm>
            </p:grpSpPr>
            <p:sp>
              <p:nvSpPr>
                <p:cNvPr id="824" name="CustomShape 12"/>
                <p:cNvSpPr/>
                <p:nvPr/>
              </p:nvSpPr>
              <p:spPr>
                <a:xfrm>
                  <a:off x="911160" y="1373040"/>
                  <a:ext cx="9951840" cy="4649400"/>
                </a:xfrm>
                <a:custGeom>
                  <a:avLst/>
                  <a:gdLst>
                    <a:gd name="textAreaLeft" fmla="*/ 0 w 9951840"/>
                    <a:gd name="textAreaRight" fmla="*/ 9952200 w 9951840"/>
                    <a:gd name="textAreaTop" fmla="*/ 0 h 4649400"/>
                    <a:gd name="textAreaBottom" fmla="*/ 4649760 h 4649400"/>
                  </a:gdLst>
                  <a:ahLst/>
                  <a:rect l="textAreaLeft" t="textAreaTop" r="textAreaRight" b="textAreaBottom"/>
                  <a:pathLst>
                    <a:path w="10312541" h="3117778">
                      <a:moveTo>
                        <a:pt x="16917" y="3099499"/>
                      </a:moveTo>
                      <a:cubicBezTo>
                        <a:pt x="12156" y="1876728"/>
                        <a:pt x="-6895" y="596805"/>
                        <a:pt x="2630" y="13398"/>
                      </a:cubicBezTo>
                      <a:cubicBezTo>
                        <a:pt x="526505" y="-12796"/>
                        <a:pt x="655092" y="6255"/>
                        <a:pt x="1045617" y="13398"/>
                      </a:cubicBezTo>
                      <a:cubicBezTo>
                        <a:pt x="1850479" y="177704"/>
                        <a:pt x="2324349" y="1058767"/>
                        <a:pt x="2945855" y="1342136"/>
                      </a:cubicBezTo>
                      <a:cubicBezTo>
                        <a:pt x="3567361" y="1625505"/>
                        <a:pt x="4148386" y="1535017"/>
                        <a:pt x="4774655" y="1713611"/>
                      </a:cubicBezTo>
                      <a:cubicBezTo>
                        <a:pt x="5400924" y="1892205"/>
                        <a:pt x="6062911" y="2220817"/>
                        <a:pt x="6703467" y="2413698"/>
                      </a:cubicBezTo>
                      <a:cubicBezTo>
                        <a:pt x="7344023" y="2606579"/>
                        <a:pt x="8157701" y="2792814"/>
                        <a:pt x="8617992" y="2870898"/>
                      </a:cubicBezTo>
                      <a:cubicBezTo>
                        <a:pt x="9078283" y="2948982"/>
                        <a:pt x="9221342" y="2870286"/>
                        <a:pt x="9465210" y="2882202"/>
                      </a:cubicBezTo>
                      <a:cubicBezTo>
                        <a:pt x="9709078" y="2894118"/>
                        <a:pt x="10191780" y="2773335"/>
                        <a:pt x="10311663" y="2801551"/>
                      </a:cubicBezTo>
                      <a:cubicBezTo>
                        <a:pt x="10313230" y="2872512"/>
                        <a:pt x="10310887" y="3033726"/>
                        <a:pt x="10312541" y="3117778"/>
                      </a:cubicBezTo>
                    </a:path>
                  </a:pathLst>
                </a:custGeom>
                <a:solidFill>
                  <a:srgbClr val="fd8f8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t">
                  <a:noAutofit/>
                </a:bodyPr>
                <a:p>
                  <a:endParaRPr b="0" lang="en-US" sz="18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825" name="CustomShape 13"/>
                <p:cNvSpPr/>
                <p:nvPr/>
              </p:nvSpPr>
              <p:spPr>
                <a:xfrm>
                  <a:off x="497880" y="142920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79</a:t>
                  </a:r>
                  <a:endParaRPr b="0" lang="en-US" sz="54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1970s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  <p:sp>
              <p:nvSpPr>
                <p:cNvPr id="826" name="CustomShape 14"/>
                <p:cNvSpPr/>
                <p:nvPr/>
              </p:nvSpPr>
              <p:spPr>
                <a:xfrm>
                  <a:off x="8898840" y="3973680"/>
                  <a:ext cx="2242080" cy="1523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b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en-SE" sz="54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7.4</a:t>
                  </a:r>
                  <a:r>
                    <a:rPr b="0" lang="en-SE" sz="3200" strike="noStrike" u="none">
                      <a:solidFill>
                        <a:srgbClr val="000000"/>
                      </a:solidFill>
                      <a:effectLst/>
                      <a:uFillTx/>
                      <a:latin typeface="Rubik Medium"/>
                      <a:ea typeface="DejaVu Sans"/>
                    </a:rPr>
                    <a:t> </a:t>
                  </a:r>
                  <a:endParaRPr b="0" lang="en-US" sz="32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en-SE" sz="4000" strike="noStrike" u="none">
                      <a:solidFill>
                        <a:srgbClr val="000000"/>
                      </a:solidFill>
                      <a:effectLst/>
                      <a:uFillTx/>
                      <a:latin typeface="Rubik Light"/>
                      <a:ea typeface="DejaVu Sans"/>
                    </a:rPr>
                    <a:t>2020-24</a:t>
                  </a:r>
                  <a:endParaRPr b="0" lang="en-US" sz="4000" strike="noStrike" u="none">
                    <a:solidFill>
                      <a:srgbClr val="000000"/>
                    </a:solidFill>
                    <a:effectLst/>
                    <a:uFillTx/>
                    <a:latin typeface="Arial"/>
                  </a:endParaRPr>
                </a:p>
              </p:txBody>
            </p:sp>
          </p:grpSp>
          <p:sp>
            <p:nvSpPr>
              <p:cNvPr id="827" name="CustomShape 15"/>
              <p:cNvSpPr/>
              <p:nvPr/>
            </p:nvSpPr>
            <p:spPr>
              <a:xfrm>
                <a:off x="904680" y="1380240"/>
                <a:ext cx="9874440" cy="4277880"/>
              </a:xfrm>
              <a:custGeom>
                <a:avLst/>
                <a:gdLst>
                  <a:gd name="textAreaLeft" fmla="*/ 0 w 9874440"/>
                  <a:gd name="textAreaRight" fmla="*/ 9874800 w 9874440"/>
                  <a:gd name="textAreaTop" fmla="*/ 0 h 4277880"/>
                  <a:gd name="textAreaBottom" fmla="*/ 4278240 h 4277880"/>
                </a:gdLst>
                <a:ahLst/>
                <a:rect l="textAreaLeft" t="textAreaTop" r="textAreaRight" b="textAreaBottom"/>
                <a:pathLst>
                  <a:path w="10232211" h="2868632">
                    <a:moveTo>
                      <a:pt x="0" y="10825"/>
                    </a:moveTo>
                    <a:cubicBezTo>
                      <a:pt x="565126" y="-1540"/>
                      <a:pt x="783090" y="-5537"/>
                      <a:pt x="1042987" y="10825"/>
                    </a:cubicBezTo>
                    <a:cubicBezTo>
                      <a:pt x="1620968" y="59888"/>
                      <a:pt x="2321719" y="1056194"/>
                      <a:pt x="2943225" y="1339563"/>
                    </a:cubicBezTo>
                    <a:cubicBezTo>
                      <a:pt x="3564731" y="1622932"/>
                      <a:pt x="4145756" y="1532444"/>
                      <a:pt x="4772025" y="1711038"/>
                    </a:cubicBezTo>
                    <a:cubicBezTo>
                      <a:pt x="5398294" y="1889632"/>
                      <a:pt x="6060281" y="2218244"/>
                      <a:pt x="6700837" y="2411125"/>
                    </a:cubicBezTo>
                    <a:cubicBezTo>
                      <a:pt x="7341393" y="2604006"/>
                      <a:pt x="8052407" y="2780209"/>
                      <a:pt x="8615362" y="2868325"/>
                    </a:cubicBezTo>
                    <a:cubicBezTo>
                      <a:pt x="9562423" y="2873591"/>
                      <a:pt x="10064685" y="2809410"/>
                      <a:pt x="10232211" y="2815547"/>
                    </a:cubicBezTo>
                  </a:path>
                </a:pathLst>
              </a:custGeom>
              <a:noFill/>
              <a:ln w="101520">
                <a:solidFill>
                  <a:srgbClr val="d83b4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t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sp>
          <p:nvSpPr>
            <p:cNvPr id="828" name="CustomShape 16"/>
            <p:cNvSpPr/>
            <p:nvPr/>
          </p:nvSpPr>
          <p:spPr>
            <a:xfrm>
              <a:off x="798120" y="6059520"/>
              <a:ext cx="811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1970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29" name="CustomShape 17"/>
            <p:cNvSpPr/>
            <p:nvPr/>
          </p:nvSpPr>
          <p:spPr>
            <a:xfrm>
              <a:off x="4211640" y="6059520"/>
              <a:ext cx="8377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0" name="CustomShape 18"/>
            <p:cNvSpPr/>
            <p:nvPr/>
          </p:nvSpPr>
          <p:spPr>
            <a:xfrm>
              <a:off x="7899480" y="605952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1" name="CustomShape 19"/>
            <p:cNvSpPr/>
            <p:nvPr/>
          </p:nvSpPr>
          <p:spPr>
            <a:xfrm>
              <a:off x="10245600" y="6059520"/>
              <a:ext cx="887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2" name="CustomShape 20"/>
            <p:cNvSpPr/>
            <p:nvPr/>
          </p:nvSpPr>
          <p:spPr>
            <a:xfrm rot="16200000">
              <a:off x="9169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3" name="CustomShape 21"/>
            <p:cNvSpPr/>
            <p:nvPr/>
          </p:nvSpPr>
          <p:spPr>
            <a:xfrm rot="16200000">
              <a:off x="458172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4" name="CustomShape 22"/>
            <p:cNvSpPr/>
            <p:nvPr/>
          </p:nvSpPr>
          <p:spPr>
            <a:xfrm rot="16200000">
              <a:off x="828288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5" name="CustomShape 23"/>
            <p:cNvSpPr/>
            <p:nvPr/>
          </p:nvSpPr>
          <p:spPr>
            <a:xfrm rot="16200000">
              <a:off x="10800000" y="6042600"/>
              <a:ext cx="71280" cy="360"/>
            </a:xfrm>
            <a:custGeom>
              <a:avLst/>
              <a:gdLst>
                <a:gd name="textAreaLeft" fmla="*/ 0 w 71280"/>
                <a:gd name="textAreaRight" fmla="*/ 71640 w 7128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6" name="CustomShape 24"/>
            <p:cNvSpPr/>
            <p:nvPr/>
          </p:nvSpPr>
          <p:spPr>
            <a:xfrm>
              <a:off x="904680" y="6003000"/>
              <a:ext cx="9943920" cy="360"/>
            </a:xfrm>
            <a:custGeom>
              <a:avLst/>
              <a:gdLst>
                <a:gd name="textAreaLeft" fmla="*/ 0 w 9943920"/>
                <a:gd name="textAreaRight" fmla="*/ 9944280 w 994392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000000">
                  <a:lumMod val="85000"/>
                  <a:lumOff val="15000"/>
                </a:srgbClr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-44280" bIns="-4428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7" name="CustomShape 25"/>
            <p:cNvSpPr/>
            <p:nvPr/>
          </p:nvSpPr>
          <p:spPr>
            <a:xfrm rot="5569800">
              <a:off x="10719360" y="5375880"/>
              <a:ext cx="531000" cy="442440"/>
            </a:xfrm>
            <a:prstGeom prst="triangle">
              <a:avLst>
                <a:gd name="adj" fmla="val 50000"/>
              </a:avLst>
            </a:prstGeom>
            <a:solidFill>
              <a:srgbClr val="d83b4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38" name="CustomShape 26"/>
            <p:cNvSpPr/>
            <p:nvPr/>
          </p:nvSpPr>
          <p:spPr>
            <a:xfrm>
              <a:off x="949680" y="5509440"/>
              <a:ext cx="586548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ffccc4"/>
                  </a:solidFill>
                  <a:effectLst/>
                  <a:uFillTx/>
                  <a:latin typeface="Rubik Light"/>
                  <a:ea typeface="DejaVu Sans"/>
                </a:rPr>
                <a:t>Average annual number of spills of period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839" name="CustomShape 27"/>
          <p:cNvSpPr/>
          <p:nvPr/>
        </p:nvSpPr>
        <p:spPr>
          <a:xfrm>
            <a:off x="781920" y="366480"/>
            <a:ext cx="8339040" cy="80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700" strike="noStrike" u="none">
                <a:solidFill>
                  <a:srgbClr val="262626"/>
                </a:solidFill>
                <a:effectLst/>
                <a:uFillTx/>
                <a:latin typeface="Rubik Medium"/>
                <a:ea typeface="DejaVu Sans"/>
              </a:rPr>
              <a:t>Oil Tanker Spills</a:t>
            </a: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  <a:ea typeface="DejaVu Sans"/>
              </a:rPr>
              <a:t> per Year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0" name="CustomShape 28"/>
          <p:cNvSpPr/>
          <p:nvPr/>
        </p:nvSpPr>
        <p:spPr>
          <a:xfrm>
            <a:off x="5141520" y="1625760"/>
            <a:ext cx="5773320" cy="176544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2400" strike="noStrike" u="none">
                <a:solidFill>
                  <a:srgbClr val="ffffff"/>
                </a:solidFill>
                <a:effectLst/>
                <a:uFillTx/>
                <a:latin typeface="Rubik Light"/>
                <a:ea typeface="DejaVu Sans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4000" strike="noStrike" u="none">
                <a:solidFill>
                  <a:srgbClr val="ffffff"/>
                </a:solidFill>
                <a:effectLst/>
                <a:uFillTx/>
                <a:latin typeface="Rubik Medium"/>
                <a:ea typeface="DejaVu Sans"/>
              </a:rPr>
              <a:t>g</a:t>
            </a:r>
            <a:r>
              <a:rPr b="0" lang="en-SE" sz="4000" strike="noStrike" u="none">
                <a:solidFill>
                  <a:srgbClr val="ffffff"/>
                </a:solidFill>
                <a:effectLst/>
                <a:uFillTx/>
                <a:latin typeface="Rubik Medium"/>
                <a:ea typeface="DejaVu Sans"/>
              </a:rPr>
              <a:t>apminder.org/70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</TotalTime>
  <Application>LibreOffice/25.2.0.3$Linux_X86_64 LibreOffice_project/e1cf4a87eb02d755bce1a01209907ea5ddc8f069</Application>
  <AppVersion>15.0000</AppVersion>
  <Words>363</Words>
  <Paragraphs>124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2023-11-15T13:06:02Z</dcterms:created>
  <dc:creator>Ola Rosling</dc:creator>
  <dc:description/>
  <dc:language>en-US</dc:language>
  <cp:lastModifiedBy/>
  <dcterms:modified xsi:type="dcterms:W3CDTF">2025-12-14T02:00:17Z</dcterms:modified>
  <cp:revision>117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Widescreen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10</vt:i4>
  </property>
</Properties>
</file>